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5"/>
  </p:notesMasterIdLst>
  <p:sldIdLst>
    <p:sldId id="256" r:id="rId2"/>
    <p:sldId id="257" r:id="rId3"/>
    <p:sldId id="258" r:id="rId4"/>
    <p:sldId id="259" r:id="rId5"/>
    <p:sldId id="260" r:id="rId6"/>
    <p:sldId id="261" r:id="rId7"/>
    <p:sldId id="262" r:id="rId8"/>
    <p:sldId id="264" r:id="rId9"/>
    <p:sldId id="265" r:id="rId10"/>
    <p:sldId id="266" r:id="rId11"/>
    <p:sldId id="267" r:id="rId12"/>
    <p:sldId id="268" r:id="rId13"/>
    <p:sldId id="269" r:id="rId14"/>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8"/>
    <p:restoredTop sz="94681"/>
  </p:normalViewPr>
  <p:slideViewPr>
    <p:cSldViewPr snapToGrid="0" snapToObjects="1">
      <p:cViewPr varScale="1">
        <p:scale>
          <a:sx n="86" d="100"/>
          <a:sy n="86" d="100"/>
        </p:scale>
        <p:origin x="96" y="6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82EBB4-7498-4F8A-8B45-FC969395F9FA}" type="datetimeFigureOut">
              <a:rPr lang="en-US" smtClean="0"/>
              <a:t>3/20/2020</a:t>
            </a:fld>
            <a:endParaRPr lang="en-US"/>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AC9C50-727E-4039-87CF-924F9DF38FB5}" type="slidenum">
              <a:rPr lang="en-US" smtClean="0"/>
              <a:t>‹#›</a:t>
            </a:fld>
            <a:endParaRPr lang="en-US"/>
          </a:p>
        </p:txBody>
      </p:sp>
    </p:spTree>
    <p:extLst>
      <p:ext uri="{BB962C8B-B14F-4D97-AF65-F5344CB8AC3E}">
        <p14:creationId xmlns:p14="http://schemas.microsoft.com/office/powerpoint/2010/main" val="16616860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7.03 Fall 2006</a:t>
            </a:r>
          </a:p>
        </p:txBody>
      </p:sp>
      <p:sp>
        <p:nvSpPr>
          <p:cNvPr id="6" name="Rectangle 7"/>
          <p:cNvSpPr>
            <a:spLocks noGrp="1" noChangeArrowheads="1"/>
          </p:cNvSpPr>
          <p:nvPr>
            <p:ph type="sldNum" sz="quarter" idx="5"/>
          </p:nvPr>
        </p:nvSpPr>
        <p:spPr>
          <a:ln/>
        </p:spPr>
        <p:txBody>
          <a:bodyPr/>
          <a:lstStyle/>
          <a:p>
            <a:fld id="{238BFE4C-2DFC-479B-8B07-C59E16EF9936}" type="slidenum">
              <a:rPr lang="en-US" altLang="en-US"/>
              <a:pPr/>
              <a:t>8</a:t>
            </a:fld>
            <a:endParaRPr lang="en-US" altLang="en-US"/>
          </a:p>
        </p:txBody>
      </p:sp>
      <p:sp>
        <p:nvSpPr>
          <p:cNvPr id="90115" name="Rectangle 3"/>
          <p:cNvSpPr>
            <a:spLocks noGrp="1" noChangeArrowheads="1"/>
          </p:cNvSpPr>
          <p:nvPr>
            <p:ph type="body" idx="1"/>
          </p:nvPr>
        </p:nvSpPr>
        <p:spPr/>
        <p:txBody>
          <a:bodyPr/>
          <a:lstStyle/>
          <a:p>
            <a:endParaRPr lang="ru-RU" altLang="en-US"/>
          </a:p>
        </p:txBody>
      </p:sp>
      <p:sp>
        <p:nvSpPr>
          <p:cNvPr id="90114" name="Rectangle 2"/>
          <p:cNvSpPr>
            <a:spLocks noChangeArrowheads="1" noTextEdit="1"/>
          </p:cNvSpPr>
          <p:nvPr>
            <p:ph type="sldImg"/>
          </p:nvPr>
        </p:nvSpPr>
        <p:spPr>
          <a:xfrm>
            <a:off x="-950913" y="1752600"/>
            <a:ext cx="8732838" cy="4913313"/>
          </a:xfrm>
          <a:ln/>
        </p:spPr>
      </p:sp>
    </p:spTree>
    <p:extLst>
      <p:ext uri="{BB962C8B-B14F-4D97-AF65-F5344CB8AC3E}">
        <p14:creationId xmlns:p14="http://schemas.microsoft.com/office/powerpoint/2010/main" val="2469984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7.03 Fall 2006</a:t>
            </a:r>
          </a:p>
        </p:txBody>
      </p:sp>
      <p:sp>
        <p:nvSpPr>
          <p:cNvPr id="6" name="Rectangle 7"/>
          <p:cNvSpPr>
            <a:spLocks noGrp="1" noChangeArrowheads="1"/>
          </p:cNvSpPr>
          <p:nvPr>
            <p:ph type="sldNum" sz="quarter" idx="5"/>
          </p:nvPr>
        </p:nvSpPr>
        <p:spPr>
          <a:ln/>
        </p:spPr>
        <p:txBody>
          <a:bodyPr/>
          <a:lstStyle/>
          <a:p>
            <a:fld id="{C3FFCFE0-3793-4EE1-A4D2-E03B45935362}" type="slidenum">
              <a:rPr lang="en-US" altLang="en-US"/>
              <a:pPr/>
              <a:t>9</a:t>
            </a:fld>
            <a:endParaRPr lang="en-US" altLang="en-US"/>
          </a:p>
        </p:txBody>
      </p:sp>
      <p:sp>
        <p:nvSpPr>
          <p:cNvPr id="91139" name="Rectangle 3"/>
          <p:cNvSpPr>
            <a:spLocks noGrp="1" noChangeArrowheads="1"/>
          </p:cNvSpPr>
          <p:nvPr>
            <p:ph type="body" idx="1"/>
          </p:nvPr>
        </p:nvSpPr>
        <p:spPr/>
        <p:txBody>
          <a:bodyPr/>
          <a:lstStyle/>
          <a:p>
            <a:endParaRPr lang="ru-RU" altLang="en-US"/>
          </a:p>
        </p:txBody>
      </p:sp>
      <p:sp>
        <p:nvSpPr>
          <p:cNvPr id="91138" name="Rectangle 2"/>
          <p:cNvSpPr>
            <a:spLocks noChangeArrowheads="1" noTextEdit="1"/>
          </p:cNvSpPr>
          <p:nvPr>
            <p:ph type="sldImg"/>
          </p:nvPr>
        </p:nvSpPr>
        <p:spPr>
          <a:xfrm>
            <a:off x="-938213" y="1765300"/>
            <a:ext cx="8734426" cy="4913313"/>
          </a:xfrm>
          <a:ln/>
        </p:spPr>
      </p:sp>
    </p:spTree>
    <p:extLst>
      <p:ext uri="{BB962C8B-B14F-4D97-AF65-F5344CB8AC3E}">
        <p14:creationId xmlns:p14="http://schemas.microsoft.com/office/powerpoint/2010/main" val="28709906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ru-RU"/>
              <a:t>Образец заголовка</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0CBF3F0A-1564-B647-A4EF-95C096C4EE26}" type="datetimeFigureOut">
              <a:rPr lang="ru-RU" smtClean="0"/>
              <a:t>20.03.2020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5DF967B-51E2-F24B-960E-5D24045C05C8}" type="slidenum">
              <a:rPr lang="ru-RU" smtClean="0"/>
              <a:t>‹#›</a:t>
            </a:fld>
            <a:endParaRPr lang="ru-RU"/>
          </a:p>
        </p:txBody>
      </p:sp>
    </p:spTree>
    <p:extLst>
      <p:ext uri="{BB962C8B-B14F-4D97-AF65-F5344CB8AC3E}">
        <p14:creationId xmlns:p14="http://schemas.microsoft.com/office/powerpoint/2010/main" val="37296443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0CBF3F0A-1564-B647-A4EF-95C096C4EE26}" type="datetimeFigureOut">
              <a:rPr lang="ru-RU" smtClean="0"/>
              <a:t>20.03.2020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5DF967B-51E2-F24B-960E-5D24045C05C8}" type="slidenum">
              <a:rPr lang="ru-RU" smtClean="0"/>
              <a:t>‹#›</a:t>
            </a:fld>
            <a:endParaRPr lang="ru-RU"/>
          </a:p>
        </p:txBody>
      </p:sp>
    </p:spTree>
    <p:extLst>
      <p:ext uri="{BB962C8B-B14F-4D97-AF65-F5344CB8AC3E}">
        <p14:creationId xmlns:p14="http://schemas.microsoft.com/office/powerpoint/2010/main" val="11473344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ru-RU"/>
              <a:t>Образец заголовка</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0CBF3F0A-1564-B647-A4EF-95C096C4EE26}" type="datetimeFigureOut">
              <a:rPr lang="ru-RU" smtClean="0"/>
              <a:t>20.03.2020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5DF967B-51E2-F24B-960E-5D24045C05C8}" type="slidenum">
              <a:rPr lang="ru-RU" smtClean="0"/>
              <a:t>‹#›</a:t>
            </a:fld>
            <a:endParaRPr lang="ru-RU"/>
          </a:p>
        </p:txBody>
      </p:sp>
    </p:spTree>
    <p:extLst>
      <p:ext uri="{BB962C8B-B14F-4D97-AF65-F5344CB8AC3E}">
        <p14:creationId xmlns:p14="http://schemas.microsoft.com/office/powerpoint/2010/main" val="32998423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ru-RU"/>
              <a:t>Образец заголовка</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0CBF3F0A-1564-B647-A4EF-95C096C4EE26}" type="datetimeFigureOut">
              <a:rPr lang="ru-RU" smtClean="0"/>
              <a:t>20.03.2020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5DF967B-51E2-F24B-960E-5D24045C05C8}" type="slidenum">
              <a:rPr lang="ru-RU" smtClean="0"/>
              <a:t>‹#›</a:t>
            </a:fld>
            <a:endParaRPr lang="ru-RU"/>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5059362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ru-RU"/>
              <a:t>Образец заголовка</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0CBF3F0A-1564-B647-A4EF-95C096C4EE26}" type="datetimeFigureOut">
              <a:rPr lang="ru-RU" smtClean="0"/>
              <a:t>20.03.2020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5DF967B-51E2-F24B-960E-5D24045C05C8}" type="slidenum">
              <a:rPr lang="ru-RU" smtClean="0"/>
              <a:t>‹#›</a:t>
            </a:fld>
            <a:endParaRPr lang="ru-RU"/>
          </a:p>
        </p:txBody>
      </p:sp>
    </p:spTree>
    <p:extLst>
      <p:ext uri="{BB962C8B-B14F-4D97-AF65-F5344CB8AC3E}">
        <p14:creationId xmlns:p14="http://schemas.microsoft.com/office/powerpoint/2010/main" val="32995473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ru-RU"/>
              <a:t>Образец заголовка</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3" name="Date Placeholder 2"/>
          <p:cNvSpPr>
            <a:spLocks noGrp="1"/>
          </p:cNvSpPr>
          <p:nvPr>
            <p:ph type="dt" sz="half" idx="10"/>
          </p:nvPr>
        </p:nvSpPr>
        <p:spPr/>
        <p:txBody>
          <a:bodyPr/>
          <a:lstStyle/>
          <a:p>
            <a:fld id="{0CBF3F0A-1564-B647-A4EF-95C096C4EE26}" type="datetimeFigureOut">
              <a:rPr lang="ru-RU" smtClean="0"/>
              <a:t>20.03.2020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45DF967B-51E2-F24B-960E-5D24045C05C8}" type="slidenum">
              <a:rPr lang="ru-RU" smtClean="0"/>
              <a:t>‹#›</a:t>
            </a:fld>
            <a:endParaRPr lang="ru-RU"/>
          </a:p>
        </p:txBody>
      </p:sp>
    </p:spTree>
    <p:extLst>
      <p:ext uri="{BB962C8B-B14F-4D97-AF65-F5344CB8AC3E}">
        <p14:creationId xmlns:p14="http://schemas.microsoft.com/office/powerpoint/2010/main" val="35507793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ru-RU"/>
              <a:t>Образец заголовка</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3" name="Date Placeholder 2"/>
          <p:cNvSpPr>
            <a:spLocks noGrp="1"/>
          </p:cNvSpPr>
          <p:nvPr>
            <p:ph type="dt" sz="half" idx="10"/>
          </p:nvPr>
        </p:nvSpPr>
        <p:spPr/>
        <p:txBody>
          <a:bodyPr/>
          <a:lstStyle/>
          <a:p>
            <a:fld id="{0CBF3F0A-1564-B647-A4EF-95C096C4EE26}" type="datetimeFigureOut">
              <a:rPr lang="ru-RU" smtClean="0"/>
              <a:t>20.03.2020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45DF967B-51E2-F24B-960E-5D24045C05C8}" type="slidenum">
              <a:rPr lang="ru-RU" smtClean="0"/>
              <a:t>‹#›</a:t>
            </a:fld>
            <a:endParaRPr lang="ru-RU"/>
          </a:p>
        </p:txBody>
      </p:sp>
    </p:spTree>
    <p:extLst>
      <p:ext uri="{BB962C8B-B14F-4D97-AF65-F5344CB8AC3E}">
        <p14:creationId xmlns:p14="http://schemas.microsoft.com/office/powerpoint/2010/main" val="10670009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a:t>Образец заголовка</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0CBF3F0A-1564-B647-A4EF-95C096C4EE26}" type="datetimeFigureOut">
              <a:rPr lang="ru-RU" smtClean="0"/>
              <a:t>20.03.2020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5DF967B-51E2-F24B-960E-5D24045C05C8}" type="slidenum">
              <a:rPr lang="ru-RU" smtClean="0"/>
              <a:t>‹#›</a:t>
            </a:fld>
            <a:endParaRPr lang="ru-RU"/>
          </a:p>
        </p:txBody>
      </p:sp>
    </p:spTree>
    <p:extLst>
      <p:ext uri="{BB962C8B-B14F-4D97-AF65-F5344CB8AC3E}">
        <p14:creationId xmlns:p14="http://schemas.microsoft.com/office/powerpoint/2010/main" val="5428978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ru-RU"/>
              <a:t>Образец заголовка</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0CBF3F0A-1564-B647-A4EF-95C096C4EE26}" type="datetimeFigureOut">
              <a:rPr lang="ru-RU" smtClean="0"/>
              <a:t>20.03.2020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5DF967B-51E2-F24B-960E-5D24045C05C8}" type="slidenum">
              <a:rPr lang="ru-RU" smtClean="0"/>
              <a:t>‹#›</a:t>
            </a:fld>
            <a:endParaRPr lang="ru-RU"/>
          </a:p>
        </p:txBody>
      </p:sp>
    </p:spTree>
    <p:extLst>
      <p:ext uri="{BB962C8B-B14F-4D97-AF65-F5344CB8AC3E}">
        <p14:creationId xmlns:p14="http://schemas.microsoft.com/office/powerpoint/2010/main" val="38749189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lvl1pPr>
              <a:defRPr/>
            </a:lvl1pPr>
          </a:lstStyle>
          <a:p>
            <a:endParaRPr lang="en-US" altLang="en-US"/>
          </a:p>
        </p:txBody>
      </p:sp>
      <p:sp>
        <p:nvSpPr>
          <p:cNvPr id="5" name="Нижний колонтитул 4"/>
          <p:cNvSpPr>
            <a:spLocks noGrp="1"/>
          </p:cNvSpPr>
          <p:nvPr>
            <p:ph type="ftr" sz="quarter" idx="11"/>
          </p:nvPr>
        </p:nvSpPr>
        <p:spPr/>
        <p:txBody>
          <a:bodyPr/>
          <a:lstStyle>
            <a:lvl1pPr>
              <a:defRPr/>
            </a:lvl1pPr>
          </a:lstStyle>
          <a:p>
            <a:endParaRPr lang="en-US" altLang="en-US"/>
          </a:p>
        </p:txBody>
      </p:sp>
      <p:sp>
        <p:nvSpPr>
          <p:cNvPr id="6" name="Номер слайда 5"/>
          <p:cNvSpPr>
            <a:spLocks noGrp="1"/>
          </p:cNvSpPr>
          <p:nvPr>
            <p:ph type="sldNum" sz="quarter" idx="12"/>
          </p:nvPr>
        </p:nvSpPr>
        <p:spPr/>
        <p:txBody>
          <a:bodyPr/>
          <a:lstStyle>
            <a:lvl1pPr>
              <a:defRPr/>
            </a:lvl1pPr>
          </a:lstStyle>
          <a:p>
            <a:fld id="{50EC5BCC-F5E3-41FF-9644-4E55D61AE81C}" type="slidenum">
              <a:rPr lang="en-US" altLang="en-US"/>
              <a:pPr/>
              <a:t>‹#›</a:t>
            </a:fld>
            <a:endParaRPr lang="en-US" altLang="en-US"/>
          </a:p>
        </p:txBody>
      </p:sp>
    </p:spTree>
    <p:extLst>
      <p:ext uri="{BB962C8B-B14F-4D97-AF65-F5344CB8AC3E}">
        <p14:creationId xmlns:p14="http://schemas.microsoft.com/office/powerpoint/2010/main" val="1758012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a:t>Образец заголовка</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0CBF3F0A-1564-B647-A4EF-95C096C4EE26}" type="datetimeFigureOut">
              <a:rPr lang="ru-RU" smtClean="0"/>
              <a:t>20.03.2020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5DF967B-51E2-F24B-960E-5D24045C05C8}" type="slidenum">
              <a:rPr lang="ru-RU" smtClean="0"/>
              <a:t>‹#›</a:t>
            </a:fld>
            <a:endParaRPr lang="ru-RU"/>
          </a:p>
        </p:txBody>
      </p:sp>
    </p:spTree>
    <p:extLst>
      <p:ext uri="{BB962C8B-B14F-4D97-AF65-F5344CB8AC3E}">
        <p14:creationId xmlns:p14="http://schemas.microsoft.com/office/powerpoint/2010/main" val="2099009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ru-RU"/>
              <a:t>Образец заголовка</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0CBF3F0A-1564-B647-A4EF-95C096C4EE26}" type="datetimeFigureOut">
              <a:rPr lang="ru-RU" smtClean="0"/>
              <a:t>20.03.2020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5DF967B-51E2-F24B-960E-5D24045C05C8}" type="slidenum">
              <a:rPr lang="ru-RU" smtClean="0"/>
              <a:t>‹#›</a:t>
            </a:fld>
            <a:endParaRPr lang="ru-RU"/>
          </a:p>
        </p:txBody>
      </p:sp>
    </p:spTree>
    <p:extLst>
      <p:ext uri="{BB962C8B-B14F-4D97-AF65-F5344CB8AC3E}">
        <p14:creationId xmlns:p14="http://schemas.microsoft.com/office/powerpoint/2010/main" val="26802313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ru-RU"/>
              <a:t>Образец заголовка</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0CBF3F0A-1564-B647-A4EF-95C096C4EE26}" type="datetimeFigureOut">
              <a:rPr lang="ru-RU" smtClean="0"/>
              <a:t>20.03.2020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5DF967B-51E2-F24B-960E-5D24045C05C8}" type="slidenum">
              <a:rPr lang="ru-RU" smtClean="0"/>
              <a:t>‹#›</a:t>
            </a:fld>
            <a:endParaRPr lang="ru-RU"/>
          </a:p>
        </p:txBody>
      </p:sp>
    </p:spTree>
    <p:extLst>
      <p:ext uri="{BB962C8B-B14F-4D97-AF65-F5344CB8AC3E}">
        <p14:creationId xmlns:p14="http://schemas.microsoft.com/office/powerpoint/2010/main" val="1232661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ru-RU"/>
              <a:t>Образец заголовка</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2" name="Content Placeholder 3"/>
          <p:cNvSpPr>
            <a:spLocks noGrp="1"/>
          </p:cNvSpPr>
          <p:nvPr>
            <p:ph sz="quarter" idx="13"/>
          </p:nvPr>
        </p:nvSpPr>
        <p:spPr>
          <a:xfrm>
            <a:off x="913774" y="3051012"/>
            <a:ext cx="5106027" cy="274018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3" name="Content Placeholder 5"/>
          <p:cNvSpPr>
            <a:spLocks noGrp="1"/>
          </p:cNvSpPr>
          <p:nvPr>
            <p:ph sz="quarter" idx="14"/>
          </p:nvPr>
        </p:nvSpPr>
        <p:spPr>
          <a:xfrm>
            <a:off x="6172200" y="3051012"/>
            <a:ext cx="5105401" cy="274018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0CBF3F0A-1564-B647-A4EF-95C096C4EE26}" type="datetimeFigureOut">
              <a:rPr lang="ru-RU" smtClean="0"/>
              <a:t>20.03.2020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45DF967B-51E2-F24B-960E-5D24045C05C8}" type="slidenum">
              <a:rPr lang="ru-RU" smtClean="0"/>
              <a:t>‹#›</a:t>
            </a:fld>
            <a:endParaRPr lang="ru-RU"/>
          </a:p>
        </p:txBody>
      </p:sp>
    </p:spTree>
    <p:extLst>
      <p:ext uri="{BB962C8B-B14F-4D97-AF65-F5344CB8AC3E}">
        <p14:creationId xmlns:p14="http://schemas.microsoft.com/office/powerpoint/2010/main" val="15585744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0CBF3F0A-1564-B647-A4EF-95C096C4EE26}" type="datetimeFigureOut">
              <a:rPr lang="ru-RU" smtClean="0"/>
              <a:t>20.03.2020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45DF967B-51E2-F24B-960E-5D24045C05C8}" type="slidenum">
              <a:rPr lang="ru-RU" smtClean="0"/>
              <a:t>‹#›</a:t>
            </a:fld>
            <a:endParaRPr lang="ru-RU"/>
          </a:p>
        </p:txBody>
      </p:sp>
    </p:spTree>
    <p:extLst>
      <p:ext uri="{BB962C8B-B14F-4D97-AF65-F5344CB8AC3E}">
        <p14:creationId xmlns:p14="http://schemas.microsoft.com/office/powerpoint/2010/main" val="12044940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0CBF3F0A-1564-B647-A4EF-95C096C4EE26}" type="datetimeFigureOut">
              <a:rPr lang="ru-RU" smtClean="0"/>
              <a:t>20.03.2020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45DF967B-51E2-F24B-960E-5D24045C05C8}" type="slidenum">
              <a:rPr lang="ru-RU" smtClean="0"/>
              <a:t>‹#›</a:t>
            </a:fld>
            <a:endParaRPr lang="ru-RU"/>
          </a:p>
        </p:txBody>
      </p:sp>
    </p:spTree>
    <p:extLst>
      <p:ext uri="{BB962C8B-B14F-4D97-AF65-F5344CB8AC3E}">
        <p14:creationId xmlns:p14="http://schemas.microsoft.com/office/powerpoint/2010/main" val="826124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ru-RU"/>
              <a:t>Образец заголовка</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0CBF3F0A-1564-B647-A4EF-95C096C4EE26}" type="datetimeFigureOut">
              <a:rPr lang="ru-RU" smtClean="0"/>
              <a:t>20.03.2020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5DF967B-51E2-F24B-960E-5D24045C05C8}" type="slidenum">
              <a:rPr lang="ru-RU" smtClean="0"/>
              <a:t>‹#›</a:t>
            </a:fld>
            <a:endParaRPr lang="ru-RU"/>
          </a:p>
        </p:txBody>
      </p:sp>
    </p:spTree>
    <p:extLst>
      <p:ext uri="{BB962C8B-B14F-4D97-AF65-F5344CB8AC3E}">
        <p14:creationId xmlns:p14="http://schemas.microsoft.com/office/powerpoint/2010/main" val="1088364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0CBF3F0A-1564-B647-A4EF-95C096C4EE26}" type="datetimeFigureOut">
              <a:rPr lang="ru-RU" smtClean="0"/>
              <a:t>20.03.2020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5DF967B-51E2-F24B-960E-5D24045C05C8}" type="slidenum">
              <a:rPr lang="ru-RU" smtClean="0"/>
              <a:t>‹#›</a:t>
            </a:fld>
            <a:endParaRPr lang="ru-RU"/>
          </a:p>
        </p:txBody>
      </p:sp>
    </p:spTree>
    <p:extLst>
      <p:ext uri="{BB962C8B-B14F-4D97-AF65-F5344CB8AC3E}">
        <p14:creationId xmlns:p14="http://schemas.microsoft.com/office/powerpoint/2010/main" val="37716496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0CBF3F0A-1564-B647-A4EF-95C096C4EE26}" type="datetimeFigureOut">
              <a:rPr lang="ru-RU" smtClean="0"/>
              <a:t>20.03.2020</a:t>
            </a:fld>
            <a:endParaRPr lang="ru-RU"/>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ru-RU"/>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45DF967B-51E2-F24B-960E-5D24045C05C8}" type="slidenum">
              <a:rPr lang="ru-RU" smtClean="0"/>
              <a:t>‹#›</a:t>
            </a:fld>
            <a:endParaRPr lang="ru-RU"/>
          </a:p>
        </p:txBody>
      </p:sp>
    </p:spTree>
    <p:extLst>
      <p:ext uri="{BB962C8B-B14F-4D97-AF65-F5344CB8AC3E}">
        <p14:creationId xmlns:p14="http://schemas.microsoft.com/office/powerpoint/2010/main" val="21905122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7611AE6-8A24-5C47-B30B-C9BFBD732808}"/>
              </a:ext>
            </a:extLst>
          </p:cNvPr>
          <p:cNvSpPr>
            <a:spLocks noGrp="1"/>
          </p:cNvSpPr>
          <p:nvPr>
            <p:ph type="ctrTitle"/>
          </p:nvPr>
        </p:nvSpPr>
        <p:spPr/>
        <p:txBody>
          <a:bodyPr>
            <a:normAutofit fontScale="90000"/>
          </a:bodyPr>
          <a:lstStyle/>
          <a:p>
            <a:r>
              <a:rPr lang="en-US" b="1" dirty="0" smtClean="0"/>
              <a:t>L. 11. Polymerase </a:t>
            </a:r>
            <a:r>
              <a:rPr lang="en-US" b="1" dirty="0"/>
              <a:t>chain reaction</a:t>
            </a:r>
            <a:r>
              <a:rPr lang="en-US" dirty="0"/>
              <a:t> (</a:t>
            </a:r>
            <a:r>
              <a:rPr lang="en-US" b="1" dirty="0"/>
              <a:t>PCR</a:t>
            </a:r>
            <a:r>
              <a:rPr lang="en-US" dirty="0" smtClean="0"/>
              <a:t>). </a:t>
            </a:r>
            <a:r>
              <a:rPr lang="en-US" altLang="en-US" b="1" dirty="0"/>
              <a:t>Microsatellites</a:t>
            </a:r>
            <a:r>
              <a:rPr lang="ru-RU" altLang="en-US" b="1" dirty="0"/>
              <a:t/>
            </a:r>
            <a:br>
              <a:rPr lang="ru-RU" altLang="en-US" b="1" dirty="0"/>
            </a:br>
            <a:endParaRPr lang="ru-RU" b="1" dirty="0"/>
          </a:p>
        </p:txBody>
      </p:sp>
      <p:sp>
        <p:nvSpPr>
          <p:cNvPr id="3" name="Подзаголовок 2">
            <a:extLst>
              <a:ext uri="{FF2B5EF4-FFF2-40B4-BE49-F238E27FC236}">
                <a16:creationId xmlns:a16="http://schemas.microsoft.com/office/drawing/2014/main" id="{50DAEA97-9B21-E046-ABBD-A2A972BC1ED8}"/>
              </a:ext>
            </a:extLst>
          </p:cNvPr>
          <p:cNvSpPr>
            <a:spLocks noGrp="1"/>
          </p:cNvSpPr>
          <p:nvPr>
            <p:ph type="subTitle" idx="1"/>
          </p:nvPr>
        </p:nvSpPr>
        <p:spPr/>
        <p:txBody>
          <a:bodyPr/>
          <a:lstStyle/>
          <a:p>
            <a:endParaRPr lang="ru-RU" dirty="0"/>
          </a:p>
        </p:txBody>
      </p:sp>
    </p:spTree>
    <p:extLst>
      <p:ext uri="{BB962C8B-B14F-4D97-AF65-F5344CB8AC3E}">
        <p14:creationId xmlns:p14="http://schemas.microsoft.com/office/powerpoint/2010/main" val="17707435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ChangeArrowheads="1"/>
          </p:cNvSpPr>
          <p:nvPr>
            <p:ph type="title"/>
          </p:nvPr>
        </p:nvSpPr>
        <p:spPr/>
        <p:txBody>
          <a:bodyPr/>
          <a:lstStyle/>
          <a:p>
            <a:endParaRPr lang="ru-RU" altLang="en-US"/>
          </a:p>
        </p:txBody>
      </p:sp>
      <p:sp>
        <p:nvSpPr>
          <p:cNvPr id="262147" name="Rectangle 3"/>
          <p:cNvSpPr>
            <a:spLocks noGrp="1" noChangeArrowheads="1"/>
          </p:cNvSpPr>
          <p:nvPr>
            <p:ph type="body" idx="1"/>
          </p:nvPr>
        </p:nvSpPr>
        <p:spPr/>
        <p:txBody>
          <a:bodyPr/>
          <a:lstStyle/>
          <a:p>
            <a:endParaRPr lang="ru-RU" altLang="en-US"/>
          </a:p>
        </p:txBody>
      </p:sp>
      <p:pic>
        <p:nvPicPr>
          <p:cNvPr id="262149" name="Picture 5" descr=" Also called as STR, SSR, VNTR Tandemly repeated DNA sequences with the  repeat/size of 1 – 6 bases repeated several  t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58712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ChangeArrowheads="1"/>
          </p:cNvSpPr>
          <p:nvPr>
            <p:ph type="title"/>
          </p:nvPr>
        </p:nvSpPr>
        <p:spPr/>
        <p:txBody>
          <a:bodyPr/>
          <a:lstStyle/>
          <a:p>
            <a:endParaRPr lang="ru-RU" altLang="en-US"/>
          </a:p>
        </p:txBody>
      </p:sp>
      <p:sp>
        <p:nvSpPr>
          <p:cNvPr id="250883" name="Rectangle 3"/>
          <p:cNvSpPr>
            <a:spLocks noGrp="1" noChangeArrowheads="1"/>
          </p:cNvSpPr>
          <p:nvPr>
            <p:ph type="body" idx="1"/>
          </p:nvPr>
        </p:nvSpPr>
        <p:spPr/>
        <p:txBody>
          <a:bodyPr/>
          <a:lstStyle/>
          <a:p>
            <a:endParaRPr lang="ru-RU" altLang="en-US"/>
          </a:p>
        </p:txBody>
      </p:sp>
      <p:pic>
        <p:nvPicPr>
          <p:cNvPr id="250885" name="Picture 5" descr="Microsatellites – TypesBased on repeat pattern•   Perfect –      CACACACACACACACACACACA•   Imperfect –      CACACACACA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47617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Grp="1" noChangeArrowheads="1"/>
          </p:cNvSpPr>
          <p:nvPr>
            <p:ph type="title"/>
          </p:nvPr>
        </p:nvSpPr>
        <p:spPr/>
        <p:txBody>
          <a:bodyPr/>
          <a:lstStyle/>
          <a:p>
            <a:endParaRPr lang="ru-RU" altLang="en-US"/>
          </a:p>
        </p:txBody>
      </p:sp>
      <p:sp>
        <p:nvSpPr>
          <p:cNvPr id="251907" name="Rectangle 3"/>
          <p:cNvSpPr>
            <a:spLocks noGrp="1" noChangeArrowheads="1"/>
          </p:cNvSpPr>
          <p:nvPr>
            <p:ph type="body" idx="1"/>
          </p:nvPr>
        </p:nvSpPr>
        <p:spPr/>
        <p:txBody>
          <a:bodyPr/>
          <a:lstStyle/>
          <a:p>
            <a:endParaRPr lang="ru-RU" altLang="en-US"/>
          </a:p>
        </p:txBody>
      </p:sp>
      <p:pic>
        <p:nvPicPr>
          <p:cNvPr id="251909" name="Picture 5" descr="Based on number of base pairs2) Mono (e.g. CCCCCCCC or AAAAAA)3) Di (e.g. CACACACACA)4) Tri (e.g. CCA CCA CCA CCA)5) Tet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65125"/>
            <a:ext cx="9144000" cy="722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66185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ChangeArrowheads="1"/>
          </p:cNvSpPr>
          <p:nvPr>
            <p:ph type="title"/>
          </p:nvPr>
        </p:nvSpPr>
        <p:spPr/>
        <p:txBody>
          <a:bodyPr/>
          <a:lstStyle/>
          <a:p>
            <a:endParaRPr lang="ru-RU" altLang="en-US"/>
          </a:p>
        </p:txBody>
      </p:sp>
      <p:sp>
        <p:nvSpPr>
          <p:cNvPr id="252931" name="Rectangle 3"/>
          <p:cNvSpPr>
            <a:spLocks noGrp="1" noChangeArrowheads="1"/>
          </p:cNvSpPr>
          <p:nvPr>
            <p:ph type="body" idx="1"/>
          </p:nvPr>
        </p:nvSpPr>
        <p:spPr/>
        <p:txBody>
          <a:bodyPr/>
          <a:lstStyle/>
          <a:p>
            <a:endParaRPr lang="ru-RU" altLang="en-US"/>
          </a:p>
        </p:txBody>
      </p:sp>
      <p:pic>
        <p:nvPicPr>
          <p:cNvPr id="252933" name="Picture 5" descr="Microsatellites – Properties Co-dominant Inherit in Mendelian Fashion Polymorphic loci with allele number as high as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06147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D0B1972-AE40-9347-A8EC-5EC51AC209FB}"/>
              </a:ext>
            </a:extLst>
          </p:cNvPr>
          <p:cNvSpPr>
            <a:spLocks noGrp="1"/>
          </p:cNvSpPr>
          <p:nvPr>
            <p:ph type="title"/>
          </p:nvPr>
        </p:nvSpPr>
        <p:spPr>
          <a:xfrm>
            <a:off x="913774" y="0"/>
            <a:ext cx="10364451" cy="1596177"/>
          </a:xfrm>
        </p:spPr>
        <p:txBody>
          <a:bodyPr>
            <a:normAutofit/>
          </a:bodyPr>
          <a:lstStyle/>
          <a:p>
            <a:r>
              <a:rPr lang="en-US" sz="4800" b="1" dirty="0"/>
              <a:t>PCR</a:t>
            </a:r>
            <a:endParaRPr lang="ru-RU" sz="4800" dirty="0"/>
          </a:p>
        </p:txBody>
      </p:sp>
      <p:sp>
        <p:nvSpPr>
          <p:cNvPr id="3" name="Объект 2">
            <a:extLst>
              <a:ext uri="{FF2B5EF4-FFF2-40B4-BE49-F238E27FC236}">
                <a16:creationId xmlns:a16="http://schemas.microsoft.com/office/drawing/2014/main" id="{39D6960F-91B1-E24D-BB40-35FF68402A2A}"/>
              </a:ext>
            </a:extLst>
          </p:cNvPr>
          <p:cNvSpPr>
            <a:spLocks noGrp="1"/>
          </p:cNvSpPr>
          <p:nvPr>
            <p:ph sz="quarter" idx="13"/>
          </p:nvPr>
        </p:nvSpPr>
        <p:spPr>
          <a:xfrm>
            <a:off x="271223" y="1786325"/>
            <a:ext cx="6277858" cy="4898680"/>
          </a:xfrm>
        </p:spPr>
        <p:txBody>
          <a:bodyPr>
            <a:normAutofit/>
          </a:bodyPr>
          <a:lstStyle/>
          <a:p>
            <a:r>
              <a:rPr lang="en-US" b="1" dirty="0"/>
              <a:t>PCR-</a:t>
            </a:r>
            <a:r>
              <a:rPr lang="en-US" dirty="0"/>
              <a:t> is a method widely used in molecular biology to rapidly make millions to billions of copies of a specific DNA sample allowing scientists to take a very small sample of DNA and amplify it to a large enough amount to study in detail. PCR was invented in 1983 by Kary Mullis. It is fundamental to much of genetic testing including analysis of ancient samples of DNA and identification of infectious agents. Using PCR, copies of very small amounts of DNA sequences are exponentially amplified in a series or cycles of temperature changes. </a:t>
            </a:r>
            <a:endParaRPr lang="ru-RU" dirty="0"/>
          </a:p>
        </p:txBody>
      </p:sp>
      <p:pic>
        <p:nvPicPr>
          <p:cNvPr id="4" name="Рисунок 3">
            <a:extLst>
              <a:ext uri="{FF2B5EF4-FFF2-40B4-BE49-F238E27FC236}">
                <a16:creationId xmlns:a16="http://schemas.microsoft.com/office/drawing/2014/main" id="{13586D05-0E6A-8B4E-870B-E72392B881C6}"/>
              </a:ext>
            </a:extLst>
          </p:cNvPr>
          <p:cNvPicPr>
            <a:picLocks noChangeAspect="1"/>
          </p:cNvPicPr>
          <p:nvPr/>
        </p:nvPicPr>
        <p:blipFill>
          <a:blip r:embed="rId2"/>
          <a:stretch>
            <a:fillRect/>
          </a:stretch>
        </p:blipFill>
        <p:spPr>
          <a:xfrm>
            <a:off x="6898504" y="2014152"/>
            <a:ext cx="4617994" cy="3778358"/>
          </a:xfrm>
          <a:prstGeom prst="rect">
            <a:avLst/>
          </a:prstGeom>
        </p:spPr>
      </p:pic>
    </p:spTree>
    <p:extLst>
      <p:ext uri="{BB962C8B-B14F-4D97-AF65-F5344CB8AC3E}">
        <p14:creationId xmlns:p14="http://schemas.microsoft.com/office/powerpoint/2010/main" val="19679432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1E11C5A9-C87B-DF4A-A859-DE7510355D42}"/>
              </a:ext>
            </a:extLst>
          </p:cNvPr>
          <p:cNvSpPr>
            <a:spLocks noGrp="1"/>
          </p:cNvSpPr>
          <p:nvPr>
            <p:ph sz="quarter" idx="13"/>
          </p:nvPr>
        </p:nvSpPr>
        <p:spPr>
          <a:xfrm>
            <a:off x="1692250" y="1638044"/>
            <a:ext cx="9329977" cy="3424107"/>
          </a:xfrm>
        </p:spPr>
        <p:txBody>
          <a:bodyPr>
            <a:normAutofit/>
          </a:bodyPr>
          <a:lstStyle/>
          <a:p>
            <a:pPr marL="0" indent="0" algn="ctr">
              <a:buNone/>
            </a:pPr>
            <a:r>
              <a:rPr lang="en-US" sz="2400" dirty="0"/>
              <a:t>Some of the major steps involved in polymerase chain reaction in DNA sequence are:</a:t>
            </a:r>
          </a:p>
          <a:p>
            <a:pPr marL="457200" indent="-457200">
              <a:buFont typeface="+mj-lt"/>
              <a:buAutoNum type="arabicPeriod"/>
            </a:pPr>
            <a:r>
              <a:rPr lang="en-US" sz="2400" dirty="0"/>
              <a:t> Step 1: Denaturation by Heat </a:t>
            </a:r>
          </a:p>
          <a:p>
            <a:pPr marL="457200" indent="-457200">
              <a:buFont typeface="+mj-lt"/>
              <a:buAutoNum type="arabicPeriod"/>
            </a:pPr>
            <a:r>
              <a:rPr lang="en-US" sz="2400" dirty="0"/>
              <a:t>Step 2: Annealing Primer to Target Sequence </a:t>
            </a:r>
          </a:p>
          <a:p>
            <a:pPr marL="457200" indent="-457200">
              <a:buFont typeface="+mj-lt"/>
              <a:buAutoNum type="arabicPeriod"/>
            </a:pPr>
            <a:r>
              <a:rPr lang="en-US" sz="2400" dirty="0"/>
              <a:t>Step 3: Extension </a:t>
            </a:r>
          </a:p>
          <a:p>
            <a:pPr marL="457200" indent="-457200">
              <a:buFont typeface="+mj-lt"/>
              <a:buAutoNum type="arabicPeriod"/>
            </a:pPr>
            <a:r>
              <a:rPr lang="en-US" sz="2400" dirty="0"/>
              <a:t>Step 4: End of the First PGR Cycle.</a:t>
            </a:r>
            <a:endParaRPr lang="ru-RU" sz="2400" dirty="0"/>
          </a:p>
        </p:txBody>
      </p:sp>
    </p:spTree>
    <p:extLst>
      <p:ext uri="{BB962C8B-B14F-4D97-AF65-F5344CB8AC3E}">
        <p14:creationId xmlns:p14="http://schemas.microsoft.com/office/powerpoint/2010/main" val="39911955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5577861-DDB2-7D4E-9F11-02427E3AC5D2}"/>
              </a:ext>
            </a:extLst>
          </p:cNvPr>
          <p:cNvSpPr>
            <a:spLocks noGrp="1"/>
          </p:cNvSpPr>
          <p:nvPr>
            <p:ph type="title"/>
          </p:nvPr>
        </p:nvSpPr>
        <p:spPr/>
        <p:txBody>
          <a:bodyPr/>
          <a:lstStyle/>
          <a:p>
            <a:r>
              <a:rPr lang="en-US" b="1" dirty="0"/>
              <a:t>Step 1: Denaturation by Heat</a:t>
            </a:r>
            <a:br>
              <a:rPr lang="en-US" b="1" dirty="0"/>
            </a:br>
            <a:endParaRPr lang="ru-RU" dirty="0"/>
          </a:p>
        </p:txBody>
      </p:sp>
      <p:sp>
        <p:nvSpPr>
          <p:cNvPr id="3" name="Объект 2">
            <a:extLst>
              <a:ext uri="{FF2B5EF4-FFF2-40B4-BE49-F238E27FC236}">
                <a16:creationId xmlns:a16="http://schemas.microsoft.com/office/drawing/2014/main" id="{D26F8310-90FF-D244-BF1E-338048B633D1}"/>
              </a:ext>
            </a:extLst>
          </p:cNvPr>
          <p:cNvSpPr>
            <a:spLocks noGrp="1"/>
          </p:cNvSpPr>
          <p:nvPr>
            <p:ph sz="quarter" idx="13"/>
          </p:nvPr>
        </p:nvSpPr>
        <p:spPr>
          <a:xfrm>
            <a:off x="802563" y="1675114"/>
            <a:ext cx="10363826" cy="3424107"/>
          </a:xfrm>
        </p:spPr>
        <p:txBody>
          <a:bodyPr/>
          <a:lstStyle/>
          <a:p>
            <a:pPr marL="0" indent="0" fontAlgn="base">
              <a:buNone/>
            </a:pPr>
            <a:r>
              <a:rPr lang="en-US" dirty="0"/>
              <a:t>Heat is normally more than 90 degrees Celsius at separates double-stranded DNA into two single strands. This process is known as “denaturation”. The hydrogen bonds linking the bases to one another are weak, therefore denaturation is possible. The hydrogen bonds break at high temperatures, whereas the bonds between deoxyribose and phosphates, remain intact as these are stronger remain intact.</a:t>
            </a:r>
          </a:p>
          <a:p>
            <a:endParaRPr lang="ru-RU" dirty="0"/>
          </a:p>
        </p:txBody>
      </p:sp>
      <p:pic>
        <p:nvPicPr>
          <p:cNvPr id="4" name="Рисунок 3">
            <a:extLst>
              <a:ext uri="{FF2B5EF4-FFF2-40B4-BE49-F238E27FC236}">
                <a16:creationId xmlns:a16="http://schemas.microsoft.com/office/drawing/2014/main" id="{78ACE3E7-30F2-3C4C-8D96-DCE1FDE3D77E}"/>
              </a:ext>
            </a:extLst>
          </p:cNvPr>
          <p:cNvPicPr>
            <a:picLocks noChangeAspect="1"/>
          </p:cNvPicPr>
          <p:nvPr/>
        </p:nvPicPr>
        <p:blipFill>
          <a:blip r:embed="rId2"/>
          <a:stretch>
            <a:fillRect/>
          </a:stretch>
        </p:blipFill>
        <p:spPr>
          <a:xfrm>
            <a:off x="3539554" y="3607477"/>
            <a:ext cx="4889843" cy="2711640"/>
          </a:xfrm>
          <a:prstGeom prst="rect">
            <a:avLst/>
          </a:prstGeom>
        </p:spPr>
      </p:pic>
    </p:spTree>
    <p:extLst>
      <p:ext uri="{BB962C8B-B14F-4D97-AF65-F5344CB8AC3E}">
        <p14:creationId xmlns:p14="http://schemas.microsoft.com/office/powerpoint/2010/main" val="38769682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C96B9B1-E2B4-CE45-A172-F0735E329F52}"/>
              </a:ext>
            </a:extLst>
          </p:cNvPr>
          <p:cNvSpPr>
            <a:spLocks noGrp="1"/>
          </p:cNvSpPr>
          <p:nvPr>
            <p:ph type="title"/>
          </p:nvPr>
        </p:nvSpPr>
        <p:spPr/>
        <p:txBody>
          <a:bodyPr/>
          <a:lstStyle/>
          <a:p>
            <a:r>
              <a:rPr lang="en-US" b="1" dirty="0"/>
              <a:t>Step 2: Annealing Primer to Target Sequence</a:t>
            </a:r>
            <a:br>
              <a:rPr lang="en-US" b="1" dirty="0"/>
            </a:br>
            <a:endParaRPr lang="ru-RU" dirty="0"/>
          </a:p>
        </p:txBody>
      </p:sp>
      <p:sp>
        <p:nvSpPr>
          <p:cNvPr id="3" name="Объект 2">
            <a:extLst>
              <a:ext uri="{FF2B5EF4-FFF2-40B4-BE49-F238E27FC236}">
                <a16:creationId xmlns:a16="http://schemas.microsoft.com/office/drawing/2014/main" id="{62E8BC7E-BF1B-4945-AB45-5B86B0E43E2B}"/>
              </a:ext>
            </a:extLst>
          </p:cNvPr>
          <p:cNvSpPr>
            <a:spLocks noGrp="1"/>
          </p:cNvSpPr>
          <p:nvPr>
            <p:ph sz="quarter" idx="13"/>
          </p:nvPr>
        </p:nvSpPr>
        <p:spPr/>
        <p:txBody>
          <a:bodyPr/>
          <a:lstStyle/>
          <a:p>
            <a:pPr marL="0" indent="0" fontAlgn="base">
              <a:buNone/>
            </a:pPr>
            <a:r>
              <a:rPr lang="en-US" dirty="0"/>
              <a:t>The ultimate goal of PGR is to replicate a target sequence of approximately 100-600 base pairs unique to the organism being studied. Targeting the sequence is achieved by using primers. Primers mark the ends of the target sequence.</a:t>
            </a:r>
          </a:p>
          <a:p>
            <a:endParaRPr lang="ru-RU" dirty="0"/>
          </a:p>
        </p:txBody>
      </p:sp>
      <p:pic>
        <p:nvPicPr>
          <p:cNvPr id="5" name="Рисунок 4">
            <a:extLst>
              <a:ext uri="{FF2B5EF4-FFF2-40B4-BE49-F238E27FC236}">
                <a16:creationId xmlns:a16="http://schemas.microsoft.com/office/drawing/2014/main" id="{C74C6744-D62D-6C4F-B7BD-D14B3146B9FD}"/>
              </a:ext>
            </a:extLst>
          </p:cNvPr>
          <p:cNvPicPr>
            <a:picLocks noChangeAspect="1"/>
          </p:cNvPicPr>
          <p:nvPr/>
        </p:nvPicPr>
        <p:blipFill>
          <a:blip r:embed="rId2"/>
          <a:stretch>
            <a:fillRect/>
          </a:stretch>
        </p:blipFill>
        <p:spPr>
          <a:xfrm>
            <a:off x="3225114" y="3656522"/>
            <a:ext cx="6179752" cy="3002095"/>
          </a:xfrm>
          <a:prstGeom prst="rect">
            <a:avLst/>
          </a:prstGeom>
        </p:spPr>
      </p:pic>
    </p:spTree>
    <p:extLst>
      <p:ext uri="{BB962C8B-B14F-4D97-AF65-F5344CB8AC3E}">
        <p14:creationId xmlns:p14="http://schemas.microsoft.com/office/powerpoint/2010/main" val="32902314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8F7A239-FB21-0D44-BF2F-A03688C8450D}"/>
              </a:ext>
            </a:extLst>
          </p:cNvPr>
          <p:cNvSpPr>
            <a:spLocks noGrp="1"/>
          </p:cNvSpPr>
          <p:nvPr>
            <p:ph type="title"/>
          </p:nvPr>
        </p:nvSpPr>
        <p:spPr/>
        <p:txBody>
          <a:bodyPr/>
          <a:lstStyle/>
          <a:p>
            <a:r>
              <a:rPr lang="en-GB" dirty="0"/>
              <a:t> </a:t>
            </a:r>
            <a:r>
              <a:rPr lang="en-US" b="1" dirty="0"/>
              <a:t>Step 3: Extension</a:t>
            </a:r>
            <a:br>
              <a:rPr lang="en-US" b="1" dirty="0"/>
            </a:br>
            <a:endParaRPr lang="ru-RU" dirty="0"/>
          </a:p>
        </p:txBody>
      </p:sp>
      <p:sp>
        <p:nvSpPr>
          <p:cNvPr id="3" name="Объект 2">
            <a:extLst>
              <a:ext uri="{FF2B5EF4-FFF2-40B4-BE49-F238E27FC236}">
                <a16:creationId xmlns:a16="http://schemas.microsoft.com/office/drawing/2014/main" id="{B58CF66C-A5D4-8446-91CE-58DC6F202823}"/>
              </a:ext>
            </a:extLst>
          </p:cNvPr>
          <p:cNvSpPr>
            <a:spLocks noGrp="1"/>
          </p:cNvSpPr>
          <p:nvPr>
            <p:ph sz="quarter" idx="13"/>
          </p:nvPr>
        </p:nvSpPr>
        <p:spPr>
          <a:xfrm>
            <a:off x="357720" y="2033460"/>
            <a:ext cx="4955685" cy="3424107"/>
          </a:xfrm>
        </p:spPr>
        <p:txBody>
          <a:bodyPr>
            <a:normAutofit fontScale="85000" lnSpcReduction="20000"/>
          </a:bodyPr>
          <a:lstStyle/>
          <a:p>
            <a:pPr fontAlgn="base"/>
            <a:r>
              <a:rPr lang="en-US" sz="2200" dirty="0"/>
              <a:t>The temperature is raised to approximately 72 degrees Celsius after the primers anneal to the complementary DNA sequences. Also, the enzyme </a:t>
            </a:r>
            <a:r>
              <a:rPr lang="en-US" sz="2200" dirty="0" err="1"/>
              <a:t>Taq</a:t>
            </a:r>
            <a:r>
              <a:rPr lang="en-US" sz="2200" dirty="0"/>
              <a:t> DNA polymerase is used to replicate the DNA strands. </a:t>
            </a:r>
            <a:r>
              <a:rPr lang="en-US" sz="2200" dirty="0" err="1"/>
              <a:t>Taq</a:t>
            </a:r>
            <a:r>
              <a:rPr lang="en-US" sz="2200" dirty="0"/>
              <a:t> DNA polymerase is a recombinant </a:t>
            </a:r>
            <a:r>
              <a:rPr lang="en-US" sz="2200" dirty="0" err="1"/>
              <a:t>thermo</a:t>
            </a:r>
            <a:r>
              <a:rPr lang="en-US" sz="2200" dirty="0"/>
              <a:t> stable DNA polymerase from the organism </a:t>
            </a:r>
            <a:r>
              <a:rPr lang="en-US" sz="2200" dirty="0" err="1"/>
              <a:t>Thermus</a:t>
            </a:r>
            <a:r>
              <a:rPr lang="en-US" sz="2200" dirty="0"/>
              <a:t> aquatics us and unlike normal polymerase enzymes is active at high temperatures.</a:t>
            </a:r>
          </a:p>
          <a:p>
            <a:endParaRPr lang="ru-RU" dirty="0"/>
          </a:p>
        </p:txBody>
      </p:sp>
      <p:pic>
        <p:nvPicPr>
          <p:cNvPr id="4" name="Рисунок 3">
            <a:extLst>
              <a:ext uri="{FF2B5EF4-FFF2-40B4-BE49-F238E27FC236}">
                <a16:creationId xmlns:a16="http://schemas.microsoft.com/office/drawing/2014/main" id="{3DCFE923-D1DF-064F-BCAF-2276A068F860}"/>
              </a:ext>
            </a:extLst>
          </p:cNvPr>
          <p:cNvPicPr>
            <a:picLocks noChangeAspect="1"/>
          </p:cNvPicPr>
          <p:nvPr/>
        </p:nvPicPr>
        <p:blipFill>
          <a:blip r:embed="rId2"/>
          <a:stretch>
            <a:fillRect/>
          </a:stretch>
        </p:blipFill>
        <p:spPr>
          <a:xfrm>
            <a:off x="5869460" y="1741659"/>
            <a:ext cx="5080000" cy="3810000"/>
          </a:xfrm>
          <a:prstGeom prst="rect">
            <a:avLst/>
          </a:prstGeom>
        </p:spPr>
      </p:pic>
    </p:spTree>
    <p:extLst>
      <p:ext uri="{BB962C8B-B14F-4D97-AF65-F5344CB8AC3E}">
        <p14:creationId xmlns:p14="http://schemas.microsoft.com/office/powerpoint/2010/main" val="20717863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C1772BD-1E83-B341-ADAC-A21BEE087DA7}"/>
              </a:ext>
            </a:extLst>
          </p:cNvPr>
          <p:cNvSpPr>
            <a:spLocks noGrp="1"/>
          </p:cNvSpPr>
          <p:nvPr>
            <p:ph type="title"/>
          </p:nvPr>
        </p:nvSpPr>
        <p:spPr/>
        <p:txBody>
          <a:bodyPr/>
          <a:lstStyle/>
          <a:p>
            <a:r>
              <a:rPr lang="en-US" b="1" dirty="0"/>
              <a:t>Step 4: End of the First PGR Cycle</a:t>
            </a:r>
            <a:br>
              <a:rPr lang="en-US" b="1" dirty="0"/>
            </a:br>
            <a:endParaRPr lang="ru-RU" dirty="0"/>
          </a:p>
        </p:txBody>
      </p:sp>
      <p:sp>
        <p:nvSpPr>
          <p:cNvPr id="3" name="Объект 2">
            <a:extLst>
              <a:ext uri="{FF2B5EF4-FFF2-40B4-BE49-F238E27FC236}">
                <a16:creationId xmlns:a16="http://schemas.microsoft.com/office/drawing/2014/main" id="{0A81F586-2ED8-9246-8858-D66F0BC1235B}"/>
              </a:ext>
            </a:extLst>
          </p:cNvPr>
          <p:cNvSpPr>
            <a:spLocks noGrp="1"/>
          </p:cNvSpPr>
          <p:nvPr>
            <p:ph sz="quarter" idx="13"/>
          </p:nvPr>
        </p:nvSpPr>
        <p:spPr>
          <a:xfrm>
            <a:off x="8458012" y="1890584"/>
            <a:ext cx="3579341" cy="3900615"/>
          </a:xfrm>
        </p:spPr>
        <p:txBody>
          <a:bodyPr>
            <a:normAutofit lnSpcReduction="10000"/>
          </a:bodyPr>
          <a:lstStyle/>
          <a:p>
            <a:pPr fontAlgn="base"/>
            <a:r>
              <a:rPr lang="en-US" dirty="0"/>
              <a:t>There are now two new DNA strands identical to the original target at the end of the first PGR cycle. The newly formed strands have a beginning, which is precisely defined by the 5′ end of the primer, but the 3′ end is not precisely defined.</a:t>
            </a:r>
          </a:p>
          <a:p>
            <a:endParaRPr lang="ru-RU" dirty="0"/>
          </a:p>
        </p:txBody>
      </p:sp>
      <p:pic>
        <p:nvPicPr>
          <p:cNvPr id="4" name="Рисунок 3">
            <a:extLst>
              <a:ext uri="{FF2B5EF4-FFF2-40B4-BE49-F238E27FC236}">
                <a16:creationId xmlns:a16="http://schemas.microsoft.com/office/drawing/2014/main" id="{624C5BE1-AD25-2E43-A381-6E711C08183B}"/>
              </a:ext>
            </a:extLst>
          </p:cNvPr>
          <p:cNvPicPr>
            <a:picLocks noChangeAspect="1"/>
          </p:cNvPicPr>
          <p:nvPr/>
        </p:nvPicPr>
        <p:blipFill>
          <a:blip r:embed="rId2"/>
          <a:stretch>
            <a:fillRect/>
          </a:stretch>
        </p:blipFill>
        <p:spPr>
          <a:xfrm>
            <a:off x="154648" y="1890583"/>
            <a:ext cx="7895060" cy="4226011"/>
          </a:xfrm>
          <a:prstGeom prst="rect">
            <a:avLst/>
          </a:prstGeom>
        </p:spPr>
      </p:pic>
    </p:spTree>
    <p:extLst>
      <p:ext uri="{BB962C8B-B14F-4D97-AF65-F5344CB8AC3E}">
        <p14:creationId xmlns:p14="http://schemas.microsoft.com/office/powerpoint/2010/main" val="7268344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88385" name="Rectangle 321"/>
          <p:cNvSpPr>
            <a:spLocks noChangeArrowheads="1"/>
          </p:cNvSpPr>
          <p:nvPr/>
        </p:nvSpPr>
        <p:spPr bwMode="auto">
          <a:xfrm>
            <a:off x="4148138" y="6569076"/>
            <a:ext cx="3319462"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2800">
                <a:solidFill>
                  <a:schemeClr val="tx1"/>
                </a:solidFill>
                <a:latin typeface="Times New Roman" panose="02020603050405020304" pitchFamily="18" charset="0"/>
              </a:defRPr>
            </a:lvl1pPr>
            <a:lvl2pPr>
              <a:spcBef>
                <a:spcPct val="20000"/>
              </a:spcBef>
              <a:buChar char="–"/>
              <a:defRPr sz="2400">
                <a:solidFill>
                  <a:schemeClr val="tx1"/>
                </a:solidFill>
                <a:latin typeface="Times New Roman" panose="02020603050405020304" pitchFamily="18" charset="0"/>
              </a:defRPr>
            </a:lvl2pPr>
            <a:lvl3pPr>
              <a:spcBef>
                <a:spcPct val="20000"/>
              </a:spcBef>
              <a:buChar char="•"/>
              <a:defRPr sz="2000">
                <a:solidFill>
                  <a:schemeClr val="tx1"/>
                </a:solidFill>
                <a:latin typeface="Times New Roman" panose="02020603050405020304" pitchFamily="18" charset="0"/>
              </a:defRPr>
            </a:lvl3pPr>
            <a:lvl4pPr>
              <a:spcBef>
                <a:spcPct val="20000"/>
              </a:spcBef>
              <a:buChar char="–"/>
              <a:defRPr>
                <a:solidFill>
                  <a:schemeClr val="tx1"/>
                </a:solidFill>
                <a:latin typeface="Times New Roman" panose="02020603050405020304" pitchFamily="18" charset="0"/>
              </a:defRPr>
            </a:lvl4pPr>
            <a:lvl5pPr>
              <a:spcBef>
                <a:spcPct val="20000"/>
              </a:spcBef>
              <a:buChar char="»"/>
              <a:defRPr>
                <a:solidFill>
                  <a:schemeClr val="tx1"/>
                </a:solidFill>
                <a:latin typeface="Times New Roman" panose="02020603050405020304" pitchFamily="18" charset="0"/>
              </a:defRPr>
            </a:lvl5pPr>
            <a:lvl6pPr fontAlgn="base">
              <a:spcBef>
                <a:spcPct val="20000"/>
              </a:spcBef>
              <a:spcAft>
                <a:spcPct val="0"/>
              </a:spcAft>
              <a:buChar char="»"/>
              <a:defRPr>
                <a:solidFill>
                  <a:schemeClr val="tx1"/>
                </a:solidFill>
                <a:latin typeface="Times New Roman" panose="02020603050405020304" pitchFamily="18" charset="0"/>
              </a:defRPr>
            </a:lvl6pPr>
            <a:lvl7pPr fontAlgn="base">
              <a:spcBef>
                <a:spcPct val="20000"/>
              </a:spcBef>
              <a:spcAft>
                <a:spcPct val="0"/>
              </a:spcAft>
              <a:buChar char="»"/>
              <a:defRPr>
                <a:solidFill>
                  <a:schemeClr val="tx1"/>
                </a:solidFill>
                <a:latin typeface="Times New Roman" panose="02020603050405020304" pitchFamily="18" charset="0"/>
              </a:defRPr>
            </a:lvl7pPr>
            <a:lvl8pPr fontAlgn="base">
              <a:spcBef>
                <a:spcPct val="20000"/>
              </a:spcBef>
              <a:spcAft>
                <a:spcPct val="0"/>
              </a:spcAft>
              <a:buChar char="»"/>
              <a:defRPr>
                <a:solidFill>
                  <a:schemeClr val="tx1"/>
                </a:solidFill>
                <a:latin typeface="Times New Roman" panose="02020603050405020304" pitchFamily="18" charset="0"/>
              </a:defRPr>
            </a:lvl8pPr>
            <a:lvl9pPr fontAlgn="base">
              <a:spcBef>
                <a:spcPct val="20000"/>
              </a:spcBef>
              <a:spcAft>
                <a:spcPct val="0"/>
              </a:spcAft>
              <a:buChar char="»"/>
              <a:defRPr>
                <a:solidFill>
                  <a:schemeClr val="tx1"/>
                </a:solidFill>
                <a:latin typeface="Times New Roman" panose="02020603050405020304" pitchFamily="18" charset="0"/>
              </a:defRPr>
            </a:lvl9pPr>
          </a:lstStyle>
          <a:p>
            <a:pPr algn="ctr">
              <a:buFontTx/>
              <a:buNone/>
            </a:pPr>
            <a:r>
              <a:rPr lang="en-US" altLang="en-US" sz="1800">
                <a:solidFill>
                  <a:schemeClr val="bg1"/>
                </a:solidFill>
                <a:latin typeface="Helvetica" panose="020B0604020202020204" pitchFamily="34" charset="0"/>
              </a:rPr>
              <a:t>Genotype</a:t>
            </a:r>
          </a:p>
        </p:txBody>
      </p:sp>
      <p:grpSp>
        <p:nvGrpSpPr>
          <p:cNvPr id="88606" name="Group 542"/>
          <p:cNvGrpSpPr>
            <a:grpSpLocks/>
          </p:cNvGrpSpPr>
          <p:nvPr/>
        </p:nvGrpSpPr>
        <p:grpSpPr bwMode="auto">
          <a:xfrm>
            <a:off x="1812925" y="1070517"/>
            <a:ext cx="8375650" cy="3372897"/>
            <a:chOff x="182" y="240"/>
            <a:chExt cx="5276" cy="2559"/>
          </a:xfrm>
        </p:grpSpPr>
        <p:sp>
          <p:nvSpPr>
            <p:cNvPr id="88066" name="Text Box 2"/>
            <p:cNvSpPr txBox="1">
              <a:spLocks noChangeArrowheads="1"/>
            </p:cNvSpPr>
            <p:nvPr/>
          </p:nvSpPr>
          <p:spPr bwMode="auto">
            <a:xfrm>
              <a:off x="182" y="240"/>
              <a:ext cx="671"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dirty="0">
                  <a:solidFill>
                    <a:srgbClr val="FFFF00"/>
                  </a:solidFill>
                  <a:cs typeface="Times" panose="02020603050405020304" pitchFamily="18" charset="0"/>
                </a:rPr>
                <a:t> SSRs =</a:t>
              </a:r>
              <a:r>
                <a:rPr lang="en-US" altLang="en-US" sz="2000" b="1" dirty="0">
                  <a:solidFill>
                    <a:srgbClr val="FFFF00"/>
                  </a:solidFill>
                </a:rPr>
                <a:t> </a:t>
              </a:r>
            </a:p>
          </p:txBody>
        </p:sp>
        <p:sp>
          <p:nvSpPr>
            <p:cNvPr id="88067" name="Text Box 3"/>
            <p:cNvSpPr txBox="1">
              <a:spLocks noChangeArrowheads="1"/>
            </p:cNvSpPr>
            <p:nvPr/>
          </p:nvSpPr>
          <p:spPr bwMode="hidden">
            <a:xfrm>
              <a:off x="1037" y="240"/>
              <a:ext cx="2829"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dirty="0">
                  <a:solidFill>
                    <a:srgbClr val="FFFF00"/>
                  </a:solidFill>
                  <a:cs typeface="Times" panose="02020603050405020304" pitchFamily="18" charset="0"/>
                </a:rPr>
                <a:t>simple sequence repeat polymorphisms </a:t>
              </a:r>
            </a:p>
          </p:txBody>
        </p:sp>
        <p:sp>
          <p:nvSpPr>
            <p:cNvPr id="88068" name="Text Box 4"/>
            <p:cNvSpPr txBox="1">
              <a:spLocks noChangeArrowheads="1"/>
            </p:cNvSpPr>
            <p:nvPr/>
          </p:nvSpPr>
          <p:spPr bwMode="hidden">
            <a:xfrm>
              <a:off x="3984" y="240"/>
              <a:ext cx="1474"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a:solidFill>
                    <a:srgbClr val="FFFF00"/>
                  </a:solidFill>
                  <a:cs typeface="Times" panose="02020603050405020304" pitchFamily="18" charset="0"/>
                </a:rPr>
                <a:t>=  "microsatellites"</a:t>
              </a:r>
              <a:r>
                <a:rPr lang="en-US" altLang="en-US" sz="2000" b="1">
                  <a:solidFill>
                    <a:srgbClr val="FFFF00"/>
                  </a:solidFill>
                </a:rPr>
                <a:t> </a:t>
              </a:r>
            </a:p>
          </p:txBody>
        </p:sp>
        <p:sp>
          <p:nvSpPr>
            <p:cNvPr id="88069" name="Text Box 5"/>
            <p:cNvSpPr txBox="1">
              <a:spLocks noChangeArrowheads="1"/>
            </p:cNvSpPr>
            <p:nvPr/>
          </p:nvSpPr>
          <p:spPr bwMode="auto">
            <a:xfrm>
              <a:off x="432" y="624"/>
              <a:ext cx="3232"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dirty="0">
                  <a:solidFill>
                    <a:srgbClr val="FFFF00"/>
                  </a:solidFill>
                  <a:cs typeface="Times" panose="02020603050405020304" pitchFamily="18" charset="0"/>
                </a:rPr>
                <a:t>Most common type in mammalian genomes is</a:t>
              </a:r>
              <a:endParaRPr lang="en-US" altLang="en-US" sz="2000" b="1" dirty="0">
                <a:solidFill>
                  <a:srgbClr val="FFFF00"/>
                </a:solidFill>
              </a:endParaRPr>
            </a:p>
          </p:txBody>
        </p:sp>
        <p:sp>
          <p:nvSpPr>
            <p:cNvPr id="88274" name="Rectangle 210"/>
            <p:cNvSpPr>
              <a:spLocks noChangeArrowheads="1"/>
            </p:cNvSpPr>
            <p:nvPr/>
          </p:nvSpPr>
          <p:spPr bwMode="auto">
            <a:xfrm>
              <a:off x="4800" y="2550"/>
              <a:ext cx="365" cy="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2800">
                  <a:solidFill>
                    <a:schemeClr val="tx1"/>
                  </a:solidFill>
                  <a:latin typeface="Times New Roman" panose="02020603050405020304" pitchFamily="18" charset="0"/>
                </a:defRPr>
              </a:lvl1pPr>
              <a:lvl2pPr>
                <a:spcBef>
                  <a:spcPct val="20000"/>
                </a:spcBef>
                <a:buChar char="–"/>
                <a:defRPr sz="2400">
                  <a:solidFill>
                    <a:schemeClr val="tx1"/>
                  </a:solidFill>
                  <a:latin typeface="Times New Roman" panose="02020603050405020304" pitchFamily="18" charset="0"/>
                </a:defRPr>
              </a:lvl2pPr>
              <a:lvl3pPr>
                <a:spcBef>
                  <a:spcPct val="20000"/>
                </a:spcBef>
                <a:buChar char="•"/>
                <a:defRPr sz="2000">
                  <a:solidFill>
                    <a:schemeClr val="tx1"/>
                  </a:solidFill>
                  <a:latin typeface="Times New Roman" panose="02020603050405020304" pitchFamily="18" charset="0"/>
                </a:defRPr>
              </a:lvl3pPr>
              <a:lvl4pPr>
                <a:spcBef>
                  <a:spcPct val="20000"/>
                </a:spcBef>
                <a:buChar char="–"/>
                <a:defRPr>
                  <a:solidFill>
                    <a:schemeClr val="tx1"/>
                  </a:solidFill>
                  <a:latin typeface="Times New Roman" panose="02020603050405020304" pitchFamily="18" charset="0"/>
                </a:defRPr>
              </a:lvl4pPr>
              <a:lvl5pPr>
                <a:spcBef>
                  <a:spcPct val="20000"/>
                </a:spcBef>
                <a:buChar char="»"/>
                <a:defRPr>
                  <a:solidFill>
                    <a:schemeClr val="tx1"/>
                  </a:solidFill>
                  <a:latin typeface="Times New Roman" panose="02020603050405020304" pitchFamily="18" charset="0"/>
                </a:defRPr>
              </a:lvl5pPr>
              <a:lvl6pPr fontAlgn="base">
                <a:spcBef>
                  <a:spcPct val="20000"/>
                </a:spcBef>
                <a:spcAft>
                  <a:spcPct val="0"/>
                </a:spcAft>
                <a:buChar char="»"/>
                <a:defRPr>
                  <a:solidFill>
                    <a:schemeClr val="tx1"/>
                  </a:solidFill>
                  <a:latin typeface="Times New Roman" panose="02020603050405020304" pitchFamily="18" charset="0"/>
                </a:defRPr>
              </a:lvl6pPr>
              <a:lvl7pPr fontAlgn="base">
                <a:spcBef>
                  <a:spcPct val="20000"/>
                </a:spcBef>
                <a:spcAft>
                  <a:spcPct val="0"/>
                </a:spcAft>
                <a:buChar char="»"/>
                <a:defRPr>
                  <a:solidFill>
                    <a:schemeClr val="tx1"/>
                  </a:solidFill>
                  <a:latin typeface="Times New Roman" panose="02020603050405020304" pitchFamily="18" charset="0"/>
                </a:defRPr>
              </a:lvl7pPr>
              <a:lvl8pPr fontAlgn="base">
                <a:spcBef>
                  <a:spcPct val="20000"/>
                </a:spcBef>
                <a:spcAft>
                  <a:spcPct val="0"/>
                </a:spcAft>
                <a:buChar char="»"/>
                <a:defRPr>
                  <a:solidFill>
                    <a:schemeClr val="tx1"/>
                  </a:solidFill>
                  <a:latin typeface="Times New Roman" panose="02020603050405020304" pitchFamily="18" charset="0"/>
                </a:defRPr>
              </a:lvl8pPr>
              <a:lvl9pPr fontAlgn="base">
                <a:spcBef>
                  <a:spcPct val="20000"/>
                </a:spcBef>
                <a:spcAft>
                  <a:spcPct val="0"/>
                </a:spcAft>
                <a:buChar char="»"/>
                <a:defRPr>
                  <a:solidFill>
                    <a:schemeClr val="tx1"/>
                  </a:solidFill>
                  <a:latin typeface="Times New Roman" panose="02020603050405020304" pitchFamily="18" charset="0"/>
                </a:defRPr>
              </a:lvl9pPr>
            </a:lstStyle>
            <a:p>
              <a:pPr algn="ctr">
                <a:buFontTx/>
                <a:buNone/>
              </a:pPr>
              <a:r>
                <a:rPr lang="en-US" altLang="en-US" sz="2400" b="1">
                  <a:solidFill>
                    <a:srgbClr val="FFFF00"/>
                  </a:solidFill>
                  <a:latin typeface="Helvetica" panose="020B0604020202020204" pitchFamily="34" charset="0"/>
                </a:rPr>
                <a:t>16</a:t>
              </a:r>
            </a:p>
          </p:txBody>
        </p:sp>
        <p:sp>
          <p:nvSpPr>
            <p:cNvPr id="88273" name="Rectangle 209"/>
            <p:cNvSpPr>
              <a:spLocks noChangeArrowheads="1"/>
            </p:cNvSpPr>
            <p:nvPr/>
          </p:nvSpPr>
          <p:spPr bwMode="auto">
            <a:xfrm>
              <a:off x="4176" y="2550"/>
              <a:ext cx="624" cy="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2800">
                  <a:solidFill>
                    <a:schemeClr val="tx1"/>
                  </a:solidFill>
                  <a:latin typeface="Times New Roman" panose="02020603050405020304" pitchFamily="18" charset="0"/>
                </a:defRPr>
              </a:lvl1pPr>
              <a:lvl2pPr>
                <a:spcBef>
                  <a:spcPct val="20000"/>
                </a:spcBef>
                <a:buChar char="–"/>
                <a:defRPr sz="2400">
                  <a:solidFill>
                    <a:schemeClr val="tx1"/>
                  </a:solidFill>
                  <a:latin typeface="Times New Roman" panose="02020603050405020304" pitchFamily="18" charset="0"/>
                </a:defRPr>
              </a:lvl2pPr>
              <a:lvl3pPr>
                <a:spcBef>
                  <a:spcPct val="20000"/>
                </a:spcBef>
                <a:buChar char="•"/>
                <a:defRPr sz="2000">
                  <a:solidFill>
                    <a:schemeClr val="tx1"/>
                  </a:solidFill>
                  <a:latin typeface="Times New Roman" panose="02020603050405020304" pitchFamily="18" charset="0"/>
                </a:defRPr>
              </a:lvl3pPr>
              <a:lvl4pPr>
                <a:spcBef>
                  <a:spcPct val="20000"/>
                </a:spcBef>
                <a:buChar char="–"/>
                <a:defRPr>
                  <a:solidFill>
                    <a:schemeClr val="tx1"/>
                  </a:solidFill>
                  <a:latin typeface="Times New Roman" panose="02020603050405020304" pitchFamily="18" charset="0"/>
                </a:defRPr>
              </a:lvl4pPr>
              <a:lvl5pPr>
                <a:spcBef>
                  <a:spcPct val="20000"/>
                </a:spcBef>
                <a:buChar char="»"/>
                <a:defRPr>
                  <a:solidFill>
                    <a:schemeClr val="tx1"/>
                  </a:solidFill>
                  <a:latin typeface="Times New Roman" panose="02020603050405020304" pitchFamily="18" charset="0"/>
                </a:defRPr>
              </a:lvl5pPr>
              <a:lvl6pPr fontAlgn="base">
                <a:spcBef>
                  <a:spcPct val="20000"/>
                </a:spcBef>
                <a:spcAft>
                  <a:spcPct val="0"/>
                </a:spcAft>
                <a:buChar char="»"/>
                <a:defRPr>
                  <a:solidFill>
                    <a:schemeClr val="tx1"/>
                  </a:solidFill>
                  <a:latin typeface="Times New Roman" panose="02020603050405020304" pitchFamily="18" charset="0"/>
                </a:defRPr>
              </a:lvl6pPr>
              <a:lvl7pPr fontAlgn="base">
                <a:spcBef>
                  <a:spcPct val="20000"/>
                </a:spcBef>
                <a:spcAft>
                  <a:spcPct val="0"/>
                </a:spcAft>
                <a:buChar char="»"/>
                <a:defRPr>
                  <a:solidFill>
                    <a:schemeClr val="tx1"/>
                  </a:solidFill>
                  <a:latin typeface="Times New Roman" panose="02020603050405020304" pitchFamily="18" charset="0"/>
                </a:defRPr>
              </a:lvl7pPr>
              <a:lvl8pPr fontAlgn="base">
                <a:spcBef>
                  <a:spcPct val="20000"/>
                </a:spcBef>
                <a:spcAft>
                  <a:spcPct val="0"/>
                </a:spcAft>
                <a:buChar char="»"/>
                <a:defRPr>
                  <a:solidFill>
                    <a:schemeClr val="tx1"/>
                  </a:solidFill>
                  <a:latin typeface="Times New Roman" panose="02020603050405020304" pitchFamily="18" charset="0"/>
                </a:defRPr>
              </a:lvl8pPr>
              <a:lvl9pPr fontAlgn="base">
                <a:spcBef>
                  <a:spcPct val="20000"/>
                </a:spcBef>
                <a:spcAft>
                  <a:spcPct val="0"/>
                </a:spcAft>
                <a:buChar char="»"/>
                <a:defRPr>
                  <a:solidFill>
                    <a:schemeClr val="tx1"/>
                  </a:solidFill>
                  <a:latin typeface="Times New Roman" panose="02020603050405020304" pitchFamily="18" charset="0"/>
                </a:defRPr>
              </a:lvl9pPr>
            </a:lstStyle>
            <a:p>
              <a:pPr algn="ctr">
                <a:buFontTx/>
                <a:buNone/>
              </a:pPr>
              <a:r>
                <a:rPr lang="en-US" altLang="en-US" sz="2400" b="1">
                  <a:solidFill>
                    <a:srgbClr val="FFFF00"/>
                  </a:solidFill>
                  <a:latin typeface="Helvetica" panose="020B0604020202020204" pitchFamily="34" charset="0"/>
                </a:rPr>
                <a:t>F</a:t>
              </a:r>
            </a:p>
          </p:txBody>
        </p:sp>
        <p:sp>
          <p:nvSpPr>
            <p:cNvPr id="88272" name="Rectangle 208"/>
            <p:cNvSpPr>
              <a:spLocks noChangeArrowheads="1"/>
            </p:cNvSpPr>
            <p:nvPr/>
          </p:nvSpPr>
          <p:spPr bwMode="auto">
            <a:xfrm>
              <a:off x="4800" y="2301"/>
              <a:ext cx="365" cy="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2800">
                  <a:solidFill>
                    <a:schemeClr val="tx1"/>
                  </a:solidFill>
                  <a:latin typeface="Times New Roman" panose="02020603050405020304" pitchFamily="18" charset="0"/>
                </a:defRPr>
              </a:lvl1pPr>
              <a:lvl2pPr>
                <a:spcBef>
                  <a:spcPct val="20000"/>
                </a:spcBef>
                <a:buChar char="–"/>
                <a:defRPr sz="2400">
                  <a:solidFill>
                    <a:schemeClr val="tx1"/>
                  </a:solidFill>
                  <a:latin typeface="Times New Roman" panose="02020603050405020304" pitchFamily="18" charset="0"/>
                </a:defRPr>
              </a:lvl2pPr>
              <a:lvl3pPr>
                <a:spcBef>
                  <a:spcPct val="20000"/>
                </a:spcBef>
                <a:buChar char="•"/>
                <a:defRPr sz="2000">
                  <a:solidFill>
                    <a:schemeClr val="tx1"/>
                  </a:solidFill>
                  <a:latin typeface="Times New Roman" panose="02020603050405020304" pitchFamily="18" charset="0"/>
                </a:defRPr>
              </a:lvl3pPr>
              <a:lvl4pPr>
                <a:spcBef>
                  <a:spcPct val="20000"/>
                </a:spcBef>
                <a:buChar char="–"/>
                <a:defRPr>
                  <a:solidFill>
                    <a:schemeClr val="tx1"/>
                  </a:solidFill>
                  <a:latin typeface="Times New Roman" panose="02020603050405020304" pitchFamily="18" charset="0"/>
                </a:defRPr>
              </a:lvl4pPr>
              <a:lvl5pPr>
                <a:spcBef>
                  <a:spcPct val="20000"/>
                </a:spcBef>
                <a:buChar char="»"/>
                <a:defRPr>
                  <a:solidFill>
                    <a:schemeClr val="tx1"/>
                  </a:solidFill>
                  <a:latin typeface="Times New Roman" panose="02020603050405020304" pitchFamily="18" charset="0"/>
                </a:defRPr>
              </a:lvl5pPr>
              <a:lvl6pPr fontAlgn="base">
                <a:spcBef>
                  <a:spcPct val="20000"/>
                </a:spcBef>
                <a:spcAft>
                  <a:spcPct val="0"/>
                </a:spcAft>
                <a:buChar char="»"/>
                <a:defRPr>
                  <a:solidFill>
                    <a:schemeClr val="tx1"/>
                  </a:solidFill>
                  <a:latin typeface="Times New Roman" panose="02020603050405020304" pitchFamily="18" charset="0"/>
                </a:defRPr>
              </a:lvl6pPr>
              <a:lvl7pPr fontAlgn="base">
                <a:spcBef>
                  <a:spcPct val="20000"/>
                </a:spcBef>
                <a:spcAft>
                  <a:spcPct val="0"/>
                </a:spcAft>
                <a:buChar char="»"/>
                <a:defRPr>
                  <a:solidFill>
                    <a:schemeClr val="tx1"/>
                  </a:solidFill>
                  <a:latin typeface="Times New Roman" panose="02020603050405020304" pitchFamily="18" charset="0"/>
                </a:defRPr>
              </a:lvl7pPr>
              <a:lvl8pPr fontAlgn="base">
                <a:spcBef>
                  <a:spcPct val="20000"/>
                </a:spcBef>
                <a:spcAft>
                  <a:spcPct val="0"/>
                </a:spcAft>
                <a:buChar char="»"/>
                <a:defRPr>
                  <a:solidFill>
                    <a:schemeClr val="tx1"/>
                  </a:solidFill>
                  <a:latin typeface="Times New Roman" panose="02020603050405020304" pitchFamily="18" charset="0"/>
                </a:defRPr>
              </a:lvl8pPr>
              <a:lvl9pPr fontAlgn="base">
                <a:spcBef>
                  <a:spcPct val="20000"/>
                </a:spcBef>
                <a:spcAft>
                  <a:spcPct val="0"/>
                </a:spcAft>
                <a:buChar char="»"/>
                <a:defRPr>
                  <a:solidFill>
                    <a:schemeClr val="tx1"/>
                  </a:solidFill>
                  <a:latin typeface="Times New Roman" panose="02020603050405020304" pitchFamily="18" charset="0"/>
                </a:defRPr>
              </a:lvl9pPr>
            </a:lstStyle>
            <a:p>
              <a:pPr algn="ctr">
                <a:buFontTx/>
                <a:buNone/>
              </a:pPr>
              <a:r>
                <a:rPr lang="en-US" altLang="en-US" sz="2400" b="1">
                  <a:solidFill>
                    <a:srgbClr val="FFFF00"/>
                  </a:solidFill>
                  <a:latin typeface="Helvetica" panose="020B0604020202020204" pitchFamily="34" charset="0"/>
                </a:rPr>
                <a:t>15</a:t>
              </a:r>
            </a:p>
          </p:txBody>
        </p:sp>
        <p:sp>
          <p:nvSpPr>
            <p:cNvPr id="88271" name="Rectangle 207"/>
            <p:cNvSpPr>
              <a:spLocks noChangeArrowheads="1"/>
            </p:cNvSpPr>
            <p:nvPr/>
          </p:nvSpPr>
          <p:spPr bwMode="auto">
            <a:xfrm>
              <a:off x="4176" y="2301"/>
              <a:ext cx="624" cy="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2800">
                  <a:solidFill>
                    <a:schemeClr val="tx1"/>
                  </a:solidFill>
                  <a:latin typeface="Times New Roman" panose="02020603050405020304" pitchFamily="18" charset="0"/>
                </a:defRPr>
              </a:lvl1pPr>
              <a:lvl2pPr>
                <a:spcBef>
                  <a:spcPct val="20000"/>
                </a:spcBef>
                <a:buChar char="–"/>
                <a:defRPr sz="2400">
                  <a:solidFill>
                    <a:schemeClr val="tx1"/>
                  </a:solidFill>
                  <a:latin typeface="Times New Roman" panose="02020603050405020304" pitchFamily="18" charset="0"/>
                </a:defRPr>
              </a:lvl2pPr>
              <a:lvl3pPr>
                <a:spcBef>
                  <a:spcPct val="20000"/>
                </a:spcBef>
                <a:buChar char="•"/>
                <a:defRPr sz="2000">
                  <a:solidFill>
                    <a:schemeClr val="tx1"/>
                  </a:solidFill>
                  <a:latin typeface="Times New Roman" panose="02020603050405020304" pitchFamily="18" charset="0"/>
                </a:defRPr>
              </a:lvl3pPr>
              <a:lvl4pPr>
                <a:spcBef>
                  <a:spcPct val="20000"/>
                </a:spcBef>
                <a:buChar char="–"/>
                <a:defRPr>
                  <a:solidFill>
                    <a:schemeClr val="tx1"/>
                  </a:solidFill>
                  <a:latin typeface="Times New Roman" panose="02020603050405020304" pitchFamily="18" charset="0"/>
                </a:defRPr>
              </a:lvl4pPr>
              <a:lvl5pPr>
                <a:spcBef>
                  <a:spcPct val="20000"/>
                </a:spcBef>
                <a:buChar char="»"/>
                <a:defRPr>
                  <a:solidFill>
                    <a:schemeClr val="tx1"/>
                  </a:solidFill>
                  <a:latin typeface="Times New Roman" panose="02020603050405020304" pitchFamily="18" charset="0"/>
                </a:defRPr>
              </a:lvl5pPr>
              <a:lvl6pPr fontAlgn="base">
                <a:spcBef>
                  <a:spcPct val="20000"/>
                </a:spcBef>
                <a:spcAft>
                  <a:spcPct val="0"/>
                </a:spcAft>
                <a:buChar char="»"/>
                <a:defRPr>
                  <a:solidFill>
                    <a:schemeClr val="tx1"/>
                  </a:solidFill>
                  <a:latin typeface="Times New Roman" panose="02020603050405020304" pitchFamily="18" charset="0"/>
                </a:defRPr>
              </a:lvl6pPr>
              <a:lvl7pPr fontAlgn="base">
                <a:spcBef>
                  <a:spcPct val="20000"/>
                </a:spcBef>
                <a:spcAft>
                  <a:spcPct val="0"/>
                </a:spcAft>
                <a:buChar char="»"/>
                <a:defRPr>
                  <a:solidFill>
                    <a:schemeClr val="tx1"/>
                  </a:solidFill>
                  <a:latin typeface="Times New Roman" panose="02020603050405020304" pitchFamily="18" charset="0"/>
                </a:defRPr>
              </a:lvl7pPr>
              <a:lvl8pPr fontAlgn="base">
                <a:spcBef>
                  <a:spcPct val="20000"/>
                </a:spcBef>
                <a:spcAft>
                  <a:spcPct val="0"/>
                </a:spcAft>
                <a:buChar char="»"/>
                <a:defRPr>
                  <a:solidFill>
                    <a:schemeClr val="tx1"/>
                  </a:solidFill>
                  <a:latin typeface="Times New Roman" panose="02020603050405020304" pitchFamily="18" charset="0"/>
                </a:defRPr>
              </a:lvl8pPr>
              <a:lvl9pPr fontAlgn="base">
                <a:spcBef>
                  <a:spcPct val="20000"/>
                </a:spcBef>
                <a:spcAft>
                  <a:spcPct val="0"/>
                </a:spcAft>
                <a:buChar char="»"/>
                <a:defRPr>
                  <a:solidFill>
                    <a:schemeClr val="tx1"/>
                  </a:solidFill>
                  <a:latin typeface="Times New Roman" panose="02020603050405020304" pitchFamily="18" charset="0"/>
                </a:defRPr>
              </a:lvl9pPr>
            </a:lstStyle>
            <a:p>
              <a:pPr algn="ctr">
                <a:buFontTx/>
                <a:buNone/>
              </a:pPr>
              <a:r>
                <a:rPr lang="en-US" altLang="en-US" sz="2400" b="1">
                  <a:solidFill>
                    <a:srgbClr val="FFFF00"/>
                  </a:solidFill>
                  <a:latin typeface="Helvetica" panose="020B0604020202020204" pitchFamily="34" charset="0"/>
                </a:rPr>
                <a:t>E</a:t>
              </a:r>
            </a:p>
          </p:txBody>
        </p:sp>
        <p:sp>
          <p:nvSpPr>
            <p:cNvPr id="88270" name="Rectangle 206"/>
            <p:cNvSpPr>
              <a:spLocks noChangeArrowheads="1"/>
            </p:cNvSpPr>
            <p:nvPr/>
          </p:nvSpPr>
          <p:spPr bwMode="auto">
            <a:xfrm>
              <a:off x="4800" y="2052"/>
              <a:ext cx="365" cy="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2800">
                  <a:solidFill>
                    <a:schemeClr val="tx1"/>
                  </a:solidFill>
                  <a:latin typeface="Times New Roman" panose="02020603050405020304" pitchFamily="18" charset="0"/>
                </a:defRPr>
              </a:lvl1pPr>
              <a:lvl2pPr>
                <a:spcBef>
                  <a:spcPct val="20000"/>
                </a:spcBef>
                <a:buChar char="–"/>
                <a:defRPr sz="2400">
                  <a:solidFill>
                    <a:schemeClr val="tx1"/>
                  </a:solidFill>
                  <a:latin typeface="Times New Roman" panose="02020603050405020304" pitchFamily="18" charset="0"/>
                </a:defRPr>
              </a:lvl2pPr>
              <a:lvl3pPr>
                <a:spcBef>
                  <a:spcPct val="20000"/>
                </a:spcBef>
                <a:buChar char="•"/>
                <a:defRPr sz="2000">
                  <a:solidFill>
                    <a:schemeClr val="tx1"/>
                  </a:solidFill>
                  <a:latin typeface="Times New Roman" panose="02020603050405020304" pitchFamily="18" charset="0"/>
                </a:defRPr>
              </a:lvl3pPr>
              <a:lvl4pPr>
                <a:spcBef>
                  <a:spcPct val="20000"/>
                </a:spcBef>
                <a:buChar char="–"/>
                <a:defRPr>
                  <a:solidFill>
                    <a:schemeClr val="tx1"/>
                  </a:solidFill>
                  <a:latin typeface="Times New Roman" panose="02020603050405020304" pitchFamily="18" charset="0"/>
                </a:defRPr>
              </a:lvl4pPr>
              <a:lvl5pPr>
                <a:spcBef>
                  <a:spcPct val="20000"/>
                </a:spcBef>
                <a:buChar char="»"/>
                <a:defRPr>
                  <a:solidFill>
                    <a:schemeClr val="tx1"/>
                  </a:solidFill>
                  <a:latin typeface="Times New Roman" panose="02020603050405020304" pitchFamily="18" charset="0"/>
                </a:defRPr>
              </a:lvl5pPr>
              <a:lvl6pPr fontAlgn="base">
                <a:spcBef>
                  <a:spcPct val="20000"/>
                </a:spcBef>
                <a:spcAft>
                  <a:spcPct val="0"/>
                </a:spcAft>
                <a:buChar char="»"/>
                <a:defRPr>
                  <a:solidFill>
                    <a:schemeClr val="tx1"/>
                  </a:solidFill>
                  <a:latin typeface="Times New Roman" panose="02020603050405020304" pitchFamily="18" charset="0"/>
                </a:defRPr>
              </a:lvl6pPr>
              <a:lvl7pPr fontAlgn="base">
                <a:spcBef>
                  <a:spcPct val="20000"/>
                </a:spcBef>
                <a:spcAft>
                  <a:spcPct val="0"/>
                </a:spcAft>
                <a:buChar char="»"/>
                <a:defRPr>
                  <a:solidFill>
                    <a:schemeClr val="tx1"/>
                  </a:solidFill>
                  <a:latin typeface="Times New Roman" panose="02020603050405020304" pitchFamily="18" charset="0"/>
                </a:defRPr>
              </a:lvl7pPr>
              <a:lvl8pPr fontAlgn="base">
                <a:spcBef>
                  <a:spcPct val="20000"/>
                </a:spcBef>
                <a:spcAft>
                  <a:spcPct val="0"/>
                </a:spcAft>
                <a:buChar char="»"/>
                <a:defRPr>
                  <a:solidFill>
                    <a:schemeClr val="tx1"/>
                  </a:solidFill>
                  <a:latin typeface="Times New Roman" panose="02020603050405020304" pitchFamily="18" charset="0"/>
                </a:defRPr>
              </a:lvl8pPr>
              <a:lvl9pPr fontAlgn="base">
                <a:spcBef>
                  <a:spcPct val="20000"/>
                </a:spcBef>
                <a:spcAft>
                  <a:spcPct val="0"/>
                </a:spcAft>
                <a:buChar char="»"/>
                <a:defRPr>
                  <a:solidFill>
                    <a:schemeClr val="tx1"/>
                  </a:solidFill>
                  <a:latin typeface="Times New Roman" panose="02020603050405020304" pitchFamily="18" charset="0"/>
                </a:defRPr>
              </a:lvl9pPr>
            </a:lstStyle>
            <a:p>
              <a:pPr algn="ctr">
                <a:buFontTx/>
                <a:buNone/>
              </a:pPr>
              <a:r>
                <a:rPr lang="en-US" altLang="en-US" sz="2400" b="1">
                  <a:solidFill>
                    <a:srgbClr val="FFFF00"/>
                  </a:solidFill>
                  <a:latin typeface="Helvetica" panose="020B0604020202020204" pitchFamily="34" charset="0"/>
                </a:rPr>
                <a:t>14</a:t>
              </a:r>
            </a:p>
          </p:txBody>
        </p:sp>
        <p:sp>
          <p:nvSpPr>
            <p:cNvPr id="88269" name="Rectangle 205"/>
            <p:cNvSpPr>
              <a:spLocks noChangeArrowheads="1"/>
            </p:cNvSpPr>
            <p:nvPr/>
          </p:nvSpPr>
          <p:spPr bwMode="auto">
            <a:xfrm>
              <a:off x="4176" y="2052"/>
              <a:ext cx="624" cy="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2800">
                  <a:solidFill>
                    <a:schemeClr val="tx1"/>
                  </a:solidFill>
                  <a:latin typeface="Times New Roman" panose="02020603050405020304" pitchFamily="18" charset="0"/>
                </a:defRPr>
              </a:lvl1pPr>
              <a:lvl2pPr>
                <a:spcBef>
                  <a:spcPct val="20000"/>
                </a:spcBef>
                <a:buChar char="–"/>
                <a:defRPr sz="2400">
                  <a:solidFill>
                    <a:schemeClr val="tx1"/>
                  </a:solidFill>
                  <a:latin typeface="Times New Roman" panose="02020603050405020304" pitchFamily="18" charset="0"/>
                </a:defRPr>
              </a:lvl2pPr>
              <a:lvl3pPr>
                <a:spcBef>
                  <a:spcPct val="20000"/>
                </a:spcBef>
                <a:buChar char="•"/>
                <a:defRPr sz="2000">
                  <a:solidFill>
                    <a:schemeClr val="tx1"/>
                  </a:solidFill>
                  <a:latin typeface="Times New Roman" panose="02020603050405020304" pitchFamily="18" charset="0"/>
                </a:defRPr>
              </a:lvl3pPr>
              <a:lvl4pPr>
                <a:spcBef>
                  <a:spcPct val="20000"/>
                </a:spcBef>
                <a:buChar char="–"/>
                <a:defRPr>
                  <a:solidFill>
                    <a:schemeClr val="tx1"/>
                  </a:solidFill>
                  <a:latin typeface="Times New Roman" panose="02020603050405020304" pitchFamily="18" charset="0"/>
                </a:defRPr>
              </a:lvl4pPr>
              <a:lvl5pPr>
                <a:spcBef>
                  <a:spcPct val="20000"/>
                </a:spcBef>
                <a:buChar char="»"/>
                <a:defRPr>
                  <a:solidFill>
                    <a:schemeClr val="tx1"/>
                  </a:solidFill>
                  <a:latin typeface="Times New Roman" panose="02020603050405020304" pitchFamily="18" charset="0"/>
                </a:defRPr>
              </a:lvl5pPr>
              <a:lvl6pPr fontAlgn="base">
                <a:spcBef>
                  <a:spcPct val="20000"/>
                </a:spcBef>
                <a:spcAft>
                  <a:spcPct val="0"/>
                </a:spcAft>
                <a:buChar char="»"/>
                <a:defRPr>
                  <a:solidFill>
                    <a:schemeClr val="tx1"/>
                  </a:solidFill>
                  <a:latin typeface="Times New Roman" panose="02020603050405020304" pitchFamily="18" charset="0"/>
                </a:defRPr>
              </a:lvl6pPr>
              <a:lvl7pPr fontAlgn="base">
                <a:spcBef>
                  <a:spcPct val="20000"/>
                </a:spcBef>
                <a:spcAft>
                  <a:spcPct val="0"/>
                </a:spcAft>
                <a:buChar char="»"/>
                <a:defRPr>
                  <a:solidFill>
                    <a:schemeClr val="tx1"/>
                  </a:solidFill>
                  <a:latin typeface="Times New Roman" panose="02020603050405020304" pitchFamily="18" charset="0"/>
                </a:defRPr>
              </a:lvl7pPr>
              <a:lvl8pPr fontAlgn="base">
                <a:spcBef>
                  <a:spcPct val="20000"/>
                </a:spcBef>
                <a:spcAft>
                  <a:spcPct val="0"/>
                </a:spcAft>
                <a:buChar char="»"/>
                <a:defRPr>
                  <a:solidFill>
                    <a:schemeClr val="tx1"/>
                  </a:solidFill>
                  <a:latin typeface="Times New Roman" panose="02020603050405020304" pitchFamily="18" charset="0"/>
                </a:defRPr>
              </a:lvl8pPr>
              <a:lvl9pPr fontAlgn="base">
                <a:spcBef>
                  <a:spcPct val="20000"/>
                </a:spcBef>
                <a:spcAft>
                  <a:spcPct val="0"/>
                </a:spcAft>
                <a:buChar char="»"/>
                <a:defRPr>
                  <a:solidFill>
                    <a:schemeClr val="tx1"/>
                  </a:solidFill>
                  <a:latin typeface="Times New Roman" panose="02020603050405020304" pitchFamily="18" charset="0"/>
                </a:defRPr>
              </a:lvl9pPr>
            </a:lstStyle>
            <a:p>
              <a:pPr algn="ctr">
                <a:buFontTx/>
                <a:buNone/>
              </a:pPr>
              <a:r>
                <a:rPr lang="en-US" altLang="en-US" sz="2400" b="1">
                  <a:solidFill>
                    <a:srgbClr val="FFFF00"/>
                  </a:solidFill>
                  <a:latin typeface="Helvetica" panose="020B0604020202020204" pitchFamily="34" charset="0"/>
                </a:rPr>
                <a:t>D</a:t>
              </a:r>
            </a:p>
          </p:txBody>
        </p:sp>
        <p:sp>
          <p:nvSpPr>
            <p:cNvPr id="88268" name="Rectangle 204"/>
            <p:cNvSpPr>
              <a:spLocks noChangeArrowheads="1"/>
            </p:cNvSpPr>
            <p:nvPr/>
          </p:nvSpPr>
          <p:spPr bwMode="auto">
            <a:xfrm>
              <a:off x="4800" y="1803"/>
              <a:ext cx="365" cy="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2800">
                  <a:solidFill>
                    <a:schemeClr val="tx1"/>
                  </a:solidFill>
                  <a:latin typeface="Times New Roman" panose="02020603050405020304" pitchFamily="18" charset="0"/>
                </a:defRPr>
              </a:lvl1pPr>
              <a:lvl2pPr>
                <a:spcBef>
                  <a:spcPct val="20000"/>
                </a:spcBef>
                <a:buChar char="–"/>
                <a:defRPr sz="2400">
                  <a:solidFill>
                    <a:schemeClr val="tx1"/>
                  </a:solidFill>
                  <a:latin typeface="Times New Roman" panose="02020603050405020304" pitchFamily="18" charset="0"/>
                </a:defRPr>
              </a:lvl2pPr>
              <a:lvl3pPr>
                <a:spcBef>
                  <a:spcPct val="20000"/>
                </a:spcBef>
                <a:buChar char="•"/>
                <a:defRPr sz="2000">
                  <a:solidFill>
                    <a:schemeClr val="tx1"/>
                  </a:solidFill>
                  <a:latin typeface="Times New Roman" panose="02020603050405020304" pitchFamily="18" charset="0"/>
                </a:defRPr>
              </a:lvl3pPr>
              <a:lvl4pPr>
                <a:spcBef>
                  <a:spcPct val="20000"/>
                </a:spcBef>
                <a:buChar char="–"/>
                <a:defRPr>
                  <a:solidFill>
                    <a:schemeClr val="tx1"/>
                  </a:solidFill>
                  <a:latin typeface="Times New Roman" panose="02020603050405020304" pitchFamily="18" charset="0"/>
                </a:defRPr>
              </a:lvl4pPr>
              <a:lvl5pPr>
                <a:spcBef>
                  <a:spcPct val="20000"/>
                </a:spcBef>
                <a:buChar char="»"/>
                <a:defRPr>
                  <a:solidFill>
                    <a:schemeClr val="tx1"/>
                  </a:solidFill>
                  <a:latin typeface="Times New Roman" panose="02020603050405020304" pitchFamily="18" charset="0"/>
                </a:defRPr>
              </a:lvl5pPr>
              <a:lvl6pPr fontAlgn="base">
                <a:spcBef>
                  <a:spcPct val="20000"/>
                </a:spcBef>
                <a:spcAft>
                  <a:spcPct val="0"/>
                </a:spcAft>
                <a:buChar char="»"/>
                <a:defRPr>
                  <a:solidFill>
                    <a:schemeClr val="tx1"/>
                  </a:solidFill>
                  <a:latin typeface="Times New Roman" panose="02020603050405020304" pitchFamily="18" charset="0"/>
                </a:defRPr>
              </a:lvl6pPr>
              <a:lvl7pPr fontAlgn="base">
                <a:spcBef>
                  <a:spcPct val="20000"/>
                </a:spcBef>
                <a:spcAft>
                  <a:spcPct val="0"/>
                </a:spcAft>
                <a:buChar char="»"/>
                <a:defRPr>
                  <a:solidFill>
                    <a:schemeClr val="tx1"/>
                  </a:solidFill>
                  <a:latin typeface="Times New Roman" panose="02020603050405020304" pitchFamily="18" charset="0"/>
                </a:defRPr>
              </a:lvl7pPr>
              <a:lvl8pPr fontAlgn="base">
                <a:spcBef>
                  <a:spcPct val="20000"/>
                </a:spcBef>
                <a:spcAft>
                  <a:spcPct val="0"/>
                </a:spcAft>
                <a:buChar char="»"/>
                <a:defRPr>
                  <a:solidFill>
                    <a:schemeClr val="tx1"/>
                  </a:solidFill>
                  <a:latin typeface="Times New Roman" panose="02020603050405020304" pitchFamily="18" charset="0"/>
                </a:defRPr>
              </a:lvl8pPr>
              <a:lvl9pPr fontAlgn="base">
                <a:spcBef>
                  <a:spcPct val="20000"/>
                </a:spcBef>
                <a:spcAft>
                  <a:spcPct val="0"/>
                </a:spcAft>
                <a:buChar char="»"/>
                <a:defRPr>
                  <a:solidFill>
                    <a:schemeClr val="tx1"/>
                  </a:solidFill>
                  <a:latin typeface="Times New Roman" panose="02020603050405020304" pitchFamily="18" charset="0"/>
                </a:defRPr>
              </a:lvl9pPr>
            </a:lstStyle>
            <a:p>
              <a:pPr algn="ctr">
                <a:buFontTx/>
                <a:buNone/>
              </a:pPr>
              <a:r>
                <a:rPr lang="en-US" altLang="en-US" sz="2400" b="1">
                  <a:solidFill>
                    <a:srgbClr val="FFFF00"/>
                  </a:solidFill>
                  <a:latin typeface="Helvetica" panose="020B0604020202020204" pitchFamily="34" charset="0"/>
                </a:rPr>
                <a:t>13</a:t>
              </a:r>
            </a:p>
          </p:txBody>
        </p:sp>
        <p:sp>
          <p:nvSpPr>
            <p:cNvPr id="88267" name="Rectangle 203"/>
            <p:cNvSpPr>
              <a:spLocks noChangeArrowheads="1"/>
            </p:cNvSpPr>
            <p:nvPr/>
          </p:nvSpPr>
          <p:spPr bwMode="auto">
            <a:xfrm>
              <a:off x="4176" y="1803"/>
              <a:ext cx="624" cy="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2800">
                  <a:solidFill>
                    <a:schemeClr val="tx1"/>
                  </a:solidFill>
                  <a:latin typeface="Times New Roman" panose="02020603050405020304" pitchFamily="18" charset="0"/>
                </a:defRPr>
              </a:lvl1pPr>
              <a:lvl2pPr>
                <a:spcBef>
                  <a:spcPct val="20000"/>
                </a:spcBef>
                <a:buChar char="–"/>
                <a:defRPr sz="2400">
                  <a:solidFill>
                    <a:schemeClr val="tx1"/>
                  </a:solidFill>
                  <a:latin typeface="Times New Roman" panose="02020603050405020304" pitchFamily="18" charset="0"/>
                </a:defRPr>
              </a:lvl2pPr>
              <a:lvl3pPr>
                <a:spcBef>
                  <a:spcPct val="20000"/>
                </a:spcBef>
                <a:buChar char="•"/>
                <a:defRPr sz="2000">
                  <a:solidFill>
                    <a:schemeClr val="tx1"/>
                  </a:solidFill>
                  <a:latin typeface="Times New Roman" panose="02020603050405020304" pitchFamily="18" charset="0"/>
                </a:defRPr>
              </a:lvl3pPr>
              <a:lvl4pPr>
                <a:spcBef>
                  <a:spcPct val="20000"/>
                </a:spcBef>
                <a:buChar char="–"/>
                <a:defRPr>
                  <a:solidFill>
                    <a:schemeClr val="tx1"/>
                  </a:solidFill>
                  <a:latin typeface="Times New Roman" panose="02020603050405020304" pitchFamily="18" charset="0"/>
                </a:defRPr>
              </a:lvl4pPr>
              <a:lvl5pPr>
                <a:spcBef>
                  <a:spcPct val="20000"/>
                </a:spcBef>
                <a:buChar char="»"/>
                <a:defRPr>
                  <a:solidFill>
                    <a:schemeClr val="tx1"/>
                  </a:solidFill>
                  <a:latin typeface="Times New Roman" panose="02020603050405020304" pitchFamily="18" charset="0"/>
                </a:defRPr>
              </a:lvl5pPr>
              <a:lvl6pPr fontAlgn="base">
                <a:spcBef>
                  <a:spcPct val="20000"/>
                </a:spcBef>
                <a:spcAft>
                  <a:spcPct val="0"/>
                </a:spcAft>
                <a:buChar char="»"/>
                <a:defRPr>
                  <a:solidFill>
                    <a:schemeClr val="tx1"/>
                  </a:solidFill>
                  <a:latin typeface="Times New Roman" panose="02020603050405020304" pitchFamily="18" charset="0"/>
                </a:defRPr>
              </a:lvl6pPr>
              <a:lvl7pPr fontAlgn="base">
                <a:spcBef>
                  <a:spcPct val="20000"/>
                </a:spcBef>
                <a:spcAft>
                  <a:spcPct val="0"/>
                </a:spcAft>
                <a:buChar char="»"/>
                <a:defRPr>
                  <a:solidFill>
                    <a:schemeClr val="tx1"/>
                  </a:solidFill>
                  <a:latin typeface="Times New Roman" panose="02020603050405020304" pitchFamily="18" charset="0"/>
                </a:defRPr>
              </a:lvl7pPr>
              <a:lvl8pPr fontAlgn="base">
                <a:spcBef>
                  <a:spcPct val="20000"/>
                </a:spcBef>
                <a:spcAft>
                  <a:spcPct val="0"/>
                </a:spcAft>
                <a:buChar char="»"/>
                <a:defRPr>
                  <a:solidFill>
                    <a:schemeClr val="tx1"/>
                  </a:solidFill>
                  <a:latin typeface="Times New Roman" panose="02020603050405020304" pitchFamily="18" charset="0"/>
                </a:defRPr>
              </a:lvl8pPr>
              <a:lvl9pPr fontAlgn="base">
                <a:spcBef>
                  <a:spcPct val="20000"/>
                </a:spcBef>
                <a:spcAft>
                  <a:spcPct val="0"/>
                </a:spcAft>
                <a:buChar char="»"/>
                <a:defRPr>
                  <a:solidFill>
                    <a:schemeClr val="tx1"/>
                  </a:solidFill>
                  <a:latin typeface="Times New Roman" panose="02020603050405020304" pitchFamily="18" charset="0"/>
                </a:defRPr>
              </a:lvl9pPr>
            </a:lstStyle>
            <a:p>
              <a:pPr algn="ctr">
                <a:buFontTx/>
                <a:buNone/>
              </a:pPr>
              <a:r>
                <a:rPr lang="en-US" altLang="en-US" sz="2400" b="1">
                  <a:solidFill>
                    <a:srgbClr val="FFFF00"/>
                  </a:solidFill>
                  <a:latin typeface="Helvetica" panose="020B0604020202020204" pitchFamily="34" charset="0"/>
                </a:rPr>
                <a:t>C</a:t>
              </a:r>
            </a:p>
          </p:txBody>
        </p:sp>
        <p:sp>
          <p:nvSpPr>
            <p:cNvPr id="88266" name="Rectangle 202"/>
            <p:cNvSpPr>
              <a:spLocks noChangeArrowheads="1"/>
            </p:cNvSpPr>
            <p:nvPr/>
          </p:nvSpPr>
          <p:spPr bwMode="auto">
            <a:xfrm>
              <a:off x="4800" y="1554"/>
              <a:ext cx="365" cy="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2800">
                  <a:solidFill>
                    <a:schemeClr val="tx1"/>
                  </a:solidFill>
                  <a:latin typeface="Times New Roman" panose="02020603050405020304" pitchFamily="18" charset="0"/>
                </a:defRPr>
              </a:lvl1pPr>
              <a:lvl2pPr>
                <a:spcBef>
                  <a:spcPct val="20000"/>
                </a:spcBef>
                <a:buChar char="–"/>
                <a:defRPr sz="2400">
                  <a:solidFill>
                    <a:schemeClr val="tx1"/>
                  </a:solidFill>
                  <a:latin typeface="Times New Roman" panose="02020603050405020304" pitchFamily="18" charset="0"/>
                </a:defRPr>
              </a:lvl2pPr>
              <a:lvl3pPr>
                <a:spcBef>
                  <a:spcPct val="20000"/>
                </a:spcBef>
                <a:buChar char="•"/>
                <a:defRPr sz="2000">
                  <a:solidFill>
                    <a:schemeClr val="tx1"/>
                  </a:solidFill>
                  <a:latin typeface="Times New Roman" panose="02020603050405020304" pitchFamily="18" charset="0"/>
                </a:defRPr>
              </a:lvl3pPr>
              <a:lvl4pPr>
                <a:spcBef>
                  <a:spcPct val="20000"/>
                </a:spcBef>
                <a:buChar char="–"/>
                <a:defRPr>
                  <a:solidFill>
                    <a:schemeClr val="tx1"/>
                  </a:solidFill>
                  <a:latin typeface="Times New Roman" panose="02020603050405020304" pitchFamily="18" charset="0"/>
                </a:defRPr>
              </a:lvl4pPr>
              <a:lvl5pPr>
                <a:spcBef>
                  <a:spcPct val="20000"/>
                </a:spcBef>
                <a:buChar char="»"/>
                <a:defRPr>
                  <a:solidFill>
                    <a:schemeClr val="tx1"/>
                  </a:solidFill>
                  <a:latin typeface="Times New Roman" panose="02020603050405020304" pitchFamily="18" charset="0"/>
                </a:defRPr>
              </a:lvl5pPr>
              <a:lvl6pPr fontAlgn="base">
                <a:spcBef>
                  <a:spcPct val="20000"/>
                </a:spcBef>
                <a:spcAft>
                  <a:spcPct val="0"/>
                </a:spcAft>
                <a:buChar char="»"/>
                <a:defRPr>
                  <a:solidFill>
                    <a:schemeClr val="tx1"/>
                  </a:solidFill>
                  <a:latin typeface="Times New Roman" panose="02020603050405020304" pitchFamily="18" charset="0"/>
                </a:defRPr>
              </a:lvl6pPr>
              <a:lvl7pPr fontAlgn="base">
                <a:spcBef>
                  <a:spcPct val="20000"/>
                </a:spcBef>
                <a:spcAft>
                  <a:spcPct val="0"/>
                </a:spcAft>
                <a:buChar char="»"/>
                <a:defRPr>
                  <a:solidFill>
                    <a:schemeClr val="tx1"/>
                  </a:solidFill>
                  <a:latin typeface="Times New Roman" panose="02020603050405020304" pitchFamily="18" charset="0"/>
                </a:defRPr>
              </a:lvl7pPr>
              <a:lvl8pPr fontAlgn="base">
                <a:spcBef>
                  <a:spcPct val="20000"/>
                </a:spcBef>
                <a:spcAft>
                  <a:spcPct val="0"/>
                </a:spcAft>
                <a:buChar char="»"/>
                <a:defRPr>
                  <a:solidFill>
                    <a:schemeClr val="tx1"/>
                  </a:solidFill>
                  <a:latin typeface="Times New Roman" panose="02020603050405020304" pitchFamily="18" charset="0"/>
                </a:defRPr>
              </a:lvl8pPr>
              <a:lvl9pPr fontAlgn="base">
                <a:spcBef>
                  <a:spcPct val="20000"/>
                </a:spcBef>
                <a:spcAft>
                  <a:spcPct val="0"/>
                </a:spcAft>
                <a:buChar char="»"/>
                <a:defRPr>
                  <a:solidFill>
                    <a:schemeClr val="tx1"/>
                  </a:solidFill>
                  <a:latin typeface="Times New Roman" panose="02020603050405020304" pitchFamily="18" charset="0"/>
                </a:defRPr>
              </a:lvl9pPr>
            </a:lstStyle>
            <a:p>
              <a:pPr algn="ctr">
                <a:buFontTx/>
                <a:buNone/>
              </a:pPr>
              <a:r>
                <a:rPr lang="en-US" altLang="en-US" sz="2400" b="1">
                  <a:solidFill>
                    <a:srgbClr val="FFFF00"/>
                  </a:solidFill>
                  <a:latin typeface="Helvetica" panose="020B0604020202020204" pitchFamily="34" charset="0"/>
                </a:rPr>
                <a:t>12</a:t>
              </a:r>
            </a:p>
          </p:txBody>
        </p:sp>
        <p:sp>
          <p:nvSpPr>
            <p:cNvPr id="88265" name="Rectangle 201"/>
            <p:cNvSpPr>
              <a:spLocks noChangeArrowheads="1"/>
            </p:cNvSpPr>
            <p:nvPr/>
          </p:nvSpPr>
          <p:spPr bwMode="auto">
            <a:xfrm>
              <a:off x="4176" y="1554"/>
              <a:ext cx="624" cy="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2800">
                  <a:solidFill>
                    <a:schemeClr val="tx1"/>
                  </a:solidFill>
                  <a:latin typeface="Times New Roman" panose="02020603050405020304" pitchFamily="18" charset="0"/>
                </a:defRPr>
              </a:lvl1pPr>
              <a:lvl2pPr>
                <a:spcBef>
                  <a:spcPct val="20000"/>
                </a:spcBef>
                <a:buChar char="–"/>
                <a:defRPr sz="2400">
                  <a:solidFill>
                    <a:schemeClr val="tx1"/>
                  </a:solidFill>
                  <a:latin typeface="Times New Roman" panose="02020603050405020304" pitchFamily="18" charset="0"/>
                </a:defRPr>
              </a:lvl2pPr>
              <a:lvl3pPr>
                <a:spcBef>
                  <a:spcPct val="20000"/>
                </a:spcBef>
                <a:buChar char="•"/>
                <a:defRPr sz="2000">
                  <a:solidFill>
                    <a:schemeClr val="tx1"/>
                  </a:solidFill>
                  <a:latin typeface="Times New Roman" panose="02020603050405020304" pitchFamily="18" charset="0"/>
                </a:defRPr>
              </a:lvl3pPr>
              <a:lvl4pPr>
                <a:spcBef>
                  <a:spcPct val="20000"/>
                </a:spcBef>
                <a:buChar char="–"/>
                <a:defRPr>
                  <a:solidFill>
                    <a:schemeClr val="tx1"/>
                  </a:solidFill>
                  <a:latin typeface="Times New Roman" panose="02020603050405020304" pitchFamily="18" charset="0"/>
                </a:defRPr>
              </a:lvl4pPr>
              <a:lvl5pPr>
                <a:spcBef>
                  <a:spcPct val="20000"/>
                </a:spcBef>
                <a:buChar char="»"/>
                <a:defRPr>
                  <a:solidFill>
                    <a:schemeClr val="tx1"/>
                  </a:solidFill>
                  <a:latin typeface="Times New Roman" panose="02020603050405020304" pitchFamily="18" charset="0"/>
                </a:defRPr>
              </a:lvl5pPr>
              <a:lvl6pPr fontAlgn="base">
                <a:spcBef>
                  <a:spcPct val="20000"/>
                </a:spcBef>
                <a:spcAft>
                  <a:spcPct val="0"/>
                </a:spcAft>
                <a:buChar char="»"/>
                <a:defRPr>
                  <a:solidFill>
                    <a:schemeClr val="tx1"/>
                  </a:solidFill>
                  <a:latin typeface="Times New Roman" panose="02020603050405020304" pitchFamily="18" charset="0"/>
                </a:defRPr>
              </a:lvl6pPr>
              <a:lvl7pPr fontAlgn="base">
                <a:spcBef>
                  <a:spcPct val="20000"/>
                </a:spcBef>
                <a:spcAft>
                  <a:spcPct val="0"/>
                </a:spcAft>
                <a:buChar char="»"/>
                <a:defRPr>
                  <a:solidFill>
                    <a:schemeClr val="tx1"/>
                  </a:solidFill>
                  <a:latin typeface="Times New Roman" panose="02020603050405020304" pitchFamily="18" charset="0"/>
                </a:defRPr>
              </a:lvl7pPr>
              <a:lvl8pPr fontAlgn="base">
                <a:spcBef>
                  <a:spcPct val="20000"/>
                </a:spcBef>
                <a:spcAft>
                  <a:spcPct val="0"/>
                </a:spcAft>
                <a:buChar char="»"/>
                <a:defRPr>
                  <a:solidFill>
                    <a:schemeClr val="tx1"/>
                  </a:solidFill>
                  <a:latin typeface="Times New Roman" panose="02020603050405020304" pitchFamily="18" charset="0"/>
                </a:defRPr>
              </a:lvl8pPr>
              <a:lvl9pPr fontAlgn="base">
                <a:spcBef>
                  <a:spcPct val="20000"/>
                </a:spcBef>
                <a:spcAft>
                  <a:spcPct val="0"/>
                </a:spcAft>
                <a:buChar char="»"/>
                <a:defRPr>
                  <a:solidFill>
                    <a:schemeClr val="tx1"/>
                  </a:solidFill>
                  <a:latin typeface="Times New Roman" panose="02020603050405020304" pitchFamily="18" charset="0"/>
                </a:defRPr>
              </a:lvl9pPr>
            </a:lstStyle>
            <a:p>
              <a:pPr algn="ctr">
                <a:buFontTx/>
                <a:buNone/>
              </a:pPr>
              <a:r>
                <a:rPr lang="en-US" altLang="en-US" sz="2400" b="1">
                  <a:solidFill>
                    <a:srgbClr val="FFFF00"/>
                  </a:solidFill>
                  <a:latin typeface="Helvetica" panose="020B0604020202020204" pitchFamily="34" charset="0"/>
                </a:rPr>
                <a:t>B</a:t>
              </a:r>
            </a:p>
          </p:txBody>
        </p:sp>
        <p:sp>
          <p:nvSpPr>
            <p:cNvPr id="88264" name="Rectangle 200"/>
            <p:cNvSpPr>
              <a:spLocks noChangeArrowheads="1"/>
            </p:cNvSpPr>
            <p:nvPr/>
          </p:nvSpPr>
          <p:spPr bwMode="auto">
            <a:xfrm>
              <a:off x="4800" y="1305"/>
              <a:ext cx="365" cy="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2800">
                  <a:solidFill>
                    <a:schemeClr val="tx1"/>
                  </a:solidFill>
                  <a:latin typeface="Times New Roman" panose="02020603050405020304" pitchFamily="18" charset="0"/>
                </a:defRPr>
              </a:lvl1pPr>
              <a:lvl2pPr>
                <a:spcBef>
                  <a:spcPct val="20000"/>
                </a:spcBef>
                <a:buChar char="–"/>
                <a:defRPr sz="2400">
                  <a:solidFill>
                    <a:schemeClr val="tx1"/>
                  </a:solidFill>
                  <a:latin typeface="Times New Roman" panose="02020603050405020304" pitchFamily="18" charset="0"/>
                </a:defRPr>
              </a:lvl2pPr>
              <a:lvl3pPr>
                <a:spcBef>
                  <a:spcPct val="20000"/>
                </a:spcBef>
                <a:buChar char="•"/>
                <a:defRPr sz="2000">
                  <a:solidFill>
                    <a:schemeClr val="tx1"/>
                  </a:solidFill>
                  <a:latin typeface="Times New Roman" panose="02020603050405020304" pitchFamily="18" charset="0"/>
                </a:defRPr>
              </a:lvl3pPr>
              <a:lvl4pPr>
                <a:spcBef>
                  <a:spcPct val="20000"/>
                </a:spcBef>
                <a:buChar char="–"/>
                <a:defRPr>
                  <a:solidFill>
                    <a:schemeClr val="tx1"/>
                  </a:solidFill>
                  <a:latin typeface="Times New Roman" panose="02020603050405020304" pitchFamily="18" charset="0"/>
                </a:defRPr>
              </a:lvl4pPr>
              <a:lvl5pPr>
                <a:spcBef>
                  <a:spcPct val="20000"/>
                </a:spcBef>
                <a:buChar char="»"/>
                <a:defRPr>
                  <a:solidFill>
                    <a:schemeClr val="tx1"/>
                  </a:solidFill>
                  <a:latin typeface="Times New Roman" panose="02020603050405020304" pitchFamily="18" charset="0"/>
                </a:defRPr>
              </a:lvl5pPr>
              <a:lvl6pPr fontAlgn="base">
                <a:spcBef>
                  <a:spcPct val="20000"/>
                </a:spcBef>
                <a:spcAft>
                  <a:spcPct val="0"/>
                </a:spcAft>
                <a:buChar char="»"/>
                <a:defRPr>
                  <a:solidFill>
                    <a:schemeClr val="tx1"/>
                  </a:solidFill>
                  <a:latin typeface="Times New Roman" panose="02020603050405020304" pitchFamily="18" charset="0"/>
                </a:defRPr>
              </a:lvl6pPr>
              <a:lvl7pPr fontAlgn="base">
                <a:spcBef>
                  <a:spcPct val="20000"/>
                </a:spcBef>
                <a:spcAft>
                  <a:spcPct val="0"/>
                </a:spcAft>
                <a:buChar char="»"/>
                <a:defRPr>
                  <a:solidFill>
                    <a:schemeClr val="tx1"/>
                  </a:solidFill>
                  <a:latin typeface="Times New Roman" panose="02020603050405020304" pitchFamily="18" charset="0"/>
                </a:defRPr>
              </a:lvl7pPr>
              <a:lvl8pPr fontAlgn="base">
                <a:spcBef>
                  <a:spcPct val="20000"/>
                </a:spcBef>
                <a:spcAft>
                  <a:spcPct val="0"/>
                </a:spcAft>
                <a:buChar char="»"/>
                <a:defRPr>
                  <a:solidFill>
                    <a:schemeClr val="tx1"/>
                  </a:solidFill>
                  <a:latin typeface="Times New Roman" panose="02020603050405020304" pitchFamily="18" charset="0"/>
                </a:defRPr>
              </a:lvl8pPr>
              <a:lvl9pPr fontAlgn="base">
                <a:spcBef>
                  <a:spcPct val="20000"/>
                </a:spcBef>
                <a:spcAft>
                  <a:spcPct val="0"/>
                </a:spcAft>
                <a:buChar char="»"/>
                <a:defRPr>
                  <a:solidFill>
                    <a:schemeClr val="tx1"/>
                  </a:solidFill>
                  <a:latin typeface="Times New Roman" panose="02020603050405020304" pitchFamily="18" charset="0"/>
                </a:defRPr>
              </a:lvl9pPr>
            </a:lstStyle>
            <a:p>
              <a:pPr algn="ctr">
                <a:buFontTx/>
                <a:buNone/>
              </a:pPr>
              <a:r>
                <a:rPr lang="en-US" altLang="en-US" sz="2400" b="1">
                  <a:solidFill>
                    <a:srgbClr val="FFFF00"/>
                  </a:solidFill>
                  <a:latin typeface="Helvetica" panose="020B0604020202020204" pitchFamily="34" charset="0"/>
                </a:rPr>
                <a:t>11</a:t>
              </a:r>
            </a:p>
          </p:txBody>
        </p:sp>
        <p:sp>
          <p:nvSpPr>
            <p:cNvPr id="88263" name="Rectangle 199"/>
            <p:cNvSpPr>
              <a:spLocks noChangeArrowheads="1"/>
            </p:cNvSpPr>
            <p:nvPr/>
          </p:nvSpPr>
          <p:spPr bwMode="auto">
            <a:xfrm>
              <a:off x="4176" y="1305"/>
              <a:ext cx="624" cy="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2800">
                  <a:solidFill>
                    <a:schemeClr val="tx1"/>
                  </a:solidFill>
                  <a:latin typeface="Times New Roman" panose="02020603050405020304" pitchFamily="18" charset="0"/>
                </a:defRPr>
              </a:lvl1pPr>
              <a:lvl2pPr>
                <a:spcBef>
                  <a:spcPct val="20000"/>
                </a:spcBef>
                <a:buChar char="–"/>
                <a:defRPr sz="2400">
                  <a:solidFill>
                    <a:schemeClr val="tx1"/>
                  </a:solidFill>
                  <a:latin typeface="Times New Roman" panose="02020603050405020304" pitchFamily="18" charset="0"/>
                </a:defRPr>
              </a:lvl2pPr>
              <a:lvl3pPr>
                <a:spcBef>
                  <a:spcPct val="20000"/>
                </a:spcBef>
                <a:buChar char="•"/>
                <a:defRPr sz="2000">
                  <a:solidFill>
                    <a:schemeClr val="tx1"/>
                  </a:solidFill>
                  <a:latin typeface="Times New Roman" panose="02020603050405020304" pitchFamily="18" charset="0"/>
                </a:defRPr>
              </a:lvl3pPr>
              <a:lvl4pPr>
                <a:spcBef>
                  <a:spcPct val="20000"/>
                </a:spcBef>
                <a:buChar char="–"/>
                <a:defRPr>
                  <a:solidFill>
                    <a:schemeClr val="tx1"/>
                  </a:solidFill>
                  <a:latin typeface="Times New Roman" panose="02020603050405020304" pitchFamily="18" charset="0"/>
                </a:defRPr>
              </a:lvl4pPr>
              <a:lvl5pPr>
                <a:spcBef>
                  <a:spcPct val="20000"/>
                </a:spcBef>
                <a:buChar char="»"/>
                <a:defRPr>
                  <a:solidFill>
                    <a:schemeClr val="tx1"/>
                  </a:solidFill>
                  <a:latin typeface="Times New Roman" panose="02020603050405020304" pitchFamily="18" charset="0"/>
                </a:defRPr>
              </a:lvl5pPr>
              <a:lvl6pPr fontAlgn="base">
                <a:spcBef>
                  <a:spcPct val="20000"/>
                </a:spcBef>
                <a:spcAft>
                  <a:spcPct val="0"/>
                </a:spcAft>
                <a:buChar char="»"/>
                <a:defRPr>
                  <a:solidFill>
                    <a:schemeClr val="tx1"/>
                  </a:solidFill>
                  <a:latin typeface="Times New Roman" panose="02020603050405020304" pitchFamily="18" charset="0"/>
                </a:defRPr>
              </a:lvl6pPr>
              <a:lvl7pPr fontAlgn="base">
                <a:spcBef>
                  <a:spcPct val="20000"/>
                </a:spcBef>
                <a:spcAft>
                  <a:spcPct val="0"/>
                </a:spcAft>
                <a:buChar char="»"/>
                <a:defRPr>
                  <a:solidFill>
                    <a:schemeClr val="tx1"/>
                  </a:solidFill>
                  <a:latin typeface="Times New Roman" panose="02020603050405020304" pitchFamily="18" charset="0"/>
                </a:defRPr>
              </a:lvl7pPr>
              <a:lvl8pPr fontAlgn="base">
                <a:spcBef>
                  <a:spcPct val="20000"/>
                </a:spcBef>
                <a:spcAft>
                  <a:spcPct val="0"/>
                </a:spcAft>
                <a:buChar char="»"/>
                <a:defRPr>
                  <a:solidFill>
                    <a:schemeClr val="tx1"/>
                  </a:solidFill>
                  <a:latin typeface="Times New Roman" panose="02020603050405020304" pitchFamily="18" charset="0"/>
                </a:defRPr>
              </a:lvl8pPr>
              <a:lvl9pPr fontAlgn="base">
                <a:spcBef>
                  <a:spcPct val="20000"/>
                </a:spcBef>
                <a:spcAft>
                  <a:spcPct val="0"/>
                </a:spcAft>
                <a:buChar char="»"/>
                <a:defRPr>
                  <a:solidFill>
                    <a:schemeClr val="tx1"/>
                  </a:solidFill>
                  <a:latin typeface="Times New Roman" panose="02020603050405020304" pitchFamily="18" charset="0"/>
                </a:defRPr>
              </a:lvl9pPr>
            </a:lstStyle>
            <a:p>
              <a:pPr algn="ctr">
                <a:buFontTx/>
                <a:buNone/>
              </a:pPr>
              <a:r>
                <a:rPr lang="en-US" altLang="en-US" sz="2400" b="1">
                  <a:solidFill>
                    <a:srgbClr val="FFFF00"/>
                  </a:solidFill>
                  <a:latin typeface="Helvetica" panose="020B0604020202020204" pitchFamily="34" charset="0"/>
                </a:rPr>
                <a:t>A</a:t>
              </a:r>
            </a:p>
          </p:txBody>
        </p:sp>
        <p:sp>
          <p:nvSpPr>
            <p:cNvPr id="88262" name="Rectangle 198"/>
            <p:cNvSpPr>
              <a:spLocks noChangeArrowheads="1"/>
            </p:cNvSpPr>
            <p:nvPr/>
          </p:nvSpPr>
          <p:spPr bwMode="auto">
            <a:xfrm>
              <a:off x="4800" y="1056"/>
              <a:ext cx="365" cy="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2800">
                  <a:solidFill>
                    <a:schemeClr val="tx1"/>
                  </a:solidFill>
                  <a:latin typeface="Times New Roman" panose="02020603050405020304" pitchFamily="18" charset="0"/>
                </a:defRPr>
              </a:lvl1pPr>
              <a:lvl2pPr>
                <a:spcBef>
                  <a:spcPct val="20000"/>
                </a:spcBef>
                <a:buChar char="–"/>
                <a:defRPr sz="2400">
                  <a:solidFill>
                    <a:schemeClr val="tx1"/>
                  </a:solidFill>
                  <a:latin typeface="Times New Roman" panose="02020603050405020304" pitchFamily="18" charset="0"/>
                </a:defRPr>
              </a:lvl2pPr>
              <a:lvl3pPr>
                <a:spcBef>
                  <a:spcPct val="20000"/>
                </a:spcBef>
                <a:buChar char="•"/>
                <a:defRPr sz="2000">
                  <a:solidFill>
                    <a:schemeClr val="tx1"/>
                  </a:solidFill>
                  <a:latin typeface="Times New Roman" panose="02020603050405020304" pitchFamily="18" charset="0"/>
                </a:defRPr>
              </a:lvl3pPr>
              <a:lvl4pPr>
                <a:spcBef>
                  <a:spcPct val="20000"/>
                </a:spcBef>
                <a:buChar char="–"/>
                <a:defRPr>
                  <a:solidFill>
                    <a:schemeClr val="tx1"/>
                  </a:solidFill>
                  <a:latin typeface="Times New Roman" panose="02020603050405020304" pitchFamily="18" charset="0"/>
                </a:defRPr>
              </a:lvl4pPr>
              <a:lvl5pPr>
                <a:spcBef>
                  <a:spcPct val="20000"/>
                </a:spcBef>
                <a:buChar char="»"/>
                <a:defRPr>
                  <a:solidFill>
                    <a:schemeClr val="tx1"/>
                  </a:solidFill>
                  <a:latin typeface="Times New Roman" panose="02020603050405020304" pitchFamily="18" charset="0"/>
                </a:defRPr>
              </a:lvl5pPr>
              <a:lvl6pPr fontAlgn="base">
                <a:spcBef>
                  <a:spcPct val="20000"/>
                </a:spcBef>
                <a:spcAft>
                  <a:spcPct val="0"/>
                </a:spcAft>
                <a:buChar char="»"/>
                <a:defRPr>
                  <a:solidFill>
                    <a:schemeClr val="tx1"/>
                  </a:solidFill>
                  <a:latin typeface="Times New Roman" panose="02020603050405020304" pitchFamily="18" charset="0"/>
                </a:defRPr>
              </a:lvl6pPr>
              <a:lvl7pPr fontAlgn="base">
                <a:spcBef>
                  <a:spcPct val="20000"/>
                </a:spcBef>
                <a:spcAft>
                  <a:spcPct val="0"/>
                </a:spcAft>
                <a:buChar char="»"/>
                <a:defRPr>
                  <a:solidFill>
                    <a:schemeClr val="tx1"/>
                  </a:solidFill>
                  <a:latin typeface="Times New Roman" panose="02020603050405020304" pitchFamily="18" charset="0"/>
                </a:defRPr>
              </a:lvl7pPr>
              <a:lvl8pPr fontAlgn="base">
                <a:spcBef>
                  <a:spcPct val="20000"/>
                </a:spcBef>
                <a:spcAft>
                  <a:spcPct val="0"/>
                </a:spcAft>
                <a:buChar char="»"/>
                <a:defRPr>
                  <a:solidFill>
                    <a:schemeClr val="tx1"/>
                  </a:solidFill>
                  <a:latin typeface="Times New Roman" panose="02020603050405020304" pitchFamily="18" charset="0"/>
                </a:defRPr>
              </a:lvl8pPr>
              <a:lvl9pPr fontAlgn="base">
                <a:spcBef>
                  <a:spcPct val="20000"/>
                </a:spcBef>
                <a:spcAft>
                  <a:spcPct val="0"/>
                </a:spcAft>
                <a:buChar char="»"/>
                <a:defRPr>
                  <a:solidFill>
                    <a:schemeClr val="tx1"/>
                  </a:solidFill>
                  <a:latin typeface="Times New Roman" panose="02020603050405020304" pitchFamily="18" charset="0"/>
                </a:defRPr>
              </a:lvl9pPr>
            </a:lstStyle>
            <a:p>
              <a:pPr algn="ctr">
                <a:buFontTx/>
                <a:buNone/>
              </a:pPr>
              <a:r>
                <a:rPr lang="en-US" altLang="en-US" sz="2400" b="1">
                  <a:solidFill>
                    <a:srgbClr val="FFFF00"/>
                  </a:solidFill>
                  <a:latin typeface="Helvetica" panose="020B0604020202020204" pitchFamily="34" charset="0"/>
                </a:rPr>
                <a:t>n</a:t>
              </a:r>
            </a:p>
          </p:txBody>
        </p:sp>
        <p:sp>
          <p:nvSpPr>
            <p:cNvPr id="88261" name="Rectangle 197"/>
            <p:cNvSpPr>
              <a:spLocks noChangeArrowheads="1"/>
            </p:cNvSpPr>
            <p:nvPr/>
          </p:nvSpPr>
          <p:spPr bwMode="auto">
            <a:xfrm>
              <a:off x="4176" y="1056"/>
              <a:ext cx="624" cy="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2800">
                  <a:solidFill>
                    <a:schemeClr val="tx1"/>
                  </a:solidFill>
                  <a:latin typeface="Times New Roman" panose="02020603050405020304" pitchFamily="18" charset="0"/>
                </a:defRPr>
              </a:lvl1pPr>
              <a:lvl2pPr>
                <a:spcBef>
                  <a:spcPct val="20000"/>
                </a:spcBef>
                <a:buChar char="–"/>
                <a:defRPr sz="2400">
                  <a:solidFill>
                    <a:schemeClr val="tx1"/>
                  </a:solidFill>
                  <a:latin typeface="Times New Roman" panose="02020603050405020304" pitchFamily="18" charset="0"/>
                </a:defRPr>
              </a:lvl2pPr>
              <a:lvl3pPr>
                <a:spcBef>
                  <a:spcPct val="20000"/>
                </a:spcBef>
                <a:buChar char="•"/>
                <a:defRPr sz="2000">
                  <a:solidFill>
                    <a:schemeClr val="tx1"/>
                  </a:solidFill>
                  <a:latin typeface="Times New Roman" panose="02020603050405020304" pitchFamily="18" charset="0"/>
                </a:defRPr>
              </a:lvl3pPr>
              <a:lvl4pPr>
                <a:spcBef>
                  <a:spcPct val="20000"/>
                </a:spcBef>
                <a:buChar char="–"/>
                <a:defRPr>
                  <a:solidFill>
                    <a:schemeClr val="tx1"/>
                  </a:solidFill>
                  <a:latin typeface="Times New Roman" panose="02020603050405020304" pitchFamily="18" charset="0"/>
                </a:defRPr>
              </a:lvl4pPr>
              <a:lvl5pPr>
                <a:spcBef>
                  <a:spcPct val="20000"/>
                </a:spcBef>
                <a:buChar char="»"/>
                <a:defRPr>
                  <a:solidFill>
                    <a:schemeClr val="tx1"/>
                  </a:solidFill>
                  <a:latin typeface="Times New Roman" panose="02020603050405020304" pitchFamily="18" charset="0"/>
                </a:defRPr>
              </a:lvl5pPr>
              <a:lvl6pPr fontAlgn="base">
                <a:spcBef>
                  <a:spcPct val="20000"/>
                </a:spcBef>
                <a:spcAft>
                  <a:spcPct val="0"/>
                </a:spcAft>
                <a:buChar char="»"/>
                <a:defRPr>
                  <a:solidFill>
                    <a:schemeClr val="tx1"/>
                  </a:solidFill>
                  <a:latin typeface="Times New Roman" panose="02020603050405020304" pitchFamily="18" charset="0"/>
                </a:defRPr>
              </a:lvl6pPr>
              <a:lvl7pPr fontAlgn="base">
                <a:spcBef>
                  <a:spcPct val="20000"/>
                </a:spcBef>
                <a:spcAft>
                  <a:spcPct val="0"/>
                </a:spcAft>
                <a:buChar char="»"/>
                <a:defRPr>
                  <a:solidFill>
                    <a:schemeClr val="tx1"/>
                  </a:solidFill>
                  <a:latin typeface="Times New Roman" panose="02020603050405020304" pitchFamily="18" charset="0"/>
                </a:defRPr>
              </a:lvl7pPr>
              <a:lvl8pPr fontAlgn="base">
                <a:spcBef>
                  <a:spcPct val="20000"/>
                </a:spcBef>
                <a:spcAft>
                  <a:spcPct val="0"/>
                </a:spcAft>
                <a:buChar char="»"/>
                <a:defRPr>
                  <a:solidFill>
                    <a:schemeClr val="tx1"/>
                  </a:solidFill>
                  <a:latin typeface="Times New Roman" panose="02020603050405020304" pitchFamily="18" charset="0"/>
                </a:defRPr>
              </a:lvl8pPr>
              <a:lvl9pPr fontAlgn="base">
                <a:spcBef>
                  <a:spcPct val="20000"/>
                </a:spcBef>
                <a:spcAft>
                  <a:spcPct val="0"/>
                </a:spcAft>
                <a:buChar char="»"/>
                <a:defRPr>
                  <a:solidFill>
                    <a:schemeClr val="tx1"/>
                  </a:solidFill>
                  <a:latin typeface="Times New Roman" panose="02020603050405020304" pitchFamily="18" charset="0"/>
                </a:defRPr>
              </a:lvl9pPr>
            </a:lstStyle>
            <a:p>
              <a:pPr algn="ctr">
                <a:buFontTx/>
                <a:buNone/>
              </a:pPr>
              <a:r>
                <a:rPr lang="en-US" altLang="en-US" sz="2000" b="1">
                  <a:solidFill>
                    <a:srgbClr val="FFFF00"/>
                  </a:solidFill>
                  <a:latin typeface="Helvetica" panose="020B0604020202020204" pitchFamily="34" charset="0"/>
                </a:rPr>
                <a:t>alleles</a:t>
              </a:r>
            </a:p>
          </p:txBody>
        </p:sp>
        <p:sp>
          <p:nvSpPr>
            <p:cNvPr id="88275" name="Line 211"/>
            <p:cNvSpPr>
              <a:spLocks noChangeShapeType="1"/>
            </p:cNvSpPr>
            <p:nvPr/>
          </p:nvSpPr>
          <p:spPr bwMode="auto">
            <a:xfrm>
              <a:off x="4176" y="1056"/>
              <a:ext cx="624"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2000" b="1">
                <a:solidFill>
                  <a:srgbClr val="FFFF00"/>
                </a:solidFill>
              </a:endParaRPr>
            </a:p>
          </p:txBody>
        </p:sp>
        <p:sp>
          <p:nvSpPr>
            <p:cNvPr id="88282" name="Line 218"/>
            <p:cNvSpPr>
              <a:spLocks noChangeShapeType="1"/>
            </p:cNvSpPr>
            <p:nvPr/>
          </p:nvSpPr>
          <p:spPr bwMode="auto">
            <a:xfrm>
              <a:off x="4176" y="2799"/>
              <a:ext cx="624"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2000" b="1">
                <a:solidFill>
                  <a:srgbClr val="FFFF00"/>
                </a:solidFill>
              </a:endParaRPr>
            </a:p>
          </p:txBody>
        </p:sp>
        <p:sp>
          <p:nvSpPr>
            <p:cNvPr id="88283" name="Line 219"/>
            <p:cNvSpPr>
              <a:spLocks noChangeShapeType="1"/>
            </p:cNvSpPr>
            <p:nvPr/>
          </p:nvSpPr>
          <p:spPr bwMode="auto">
            <a:xfrm>
              <a:off x="4176" y="1056"/>
              <a:ext cx="0" cy="249"/>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2000" b="1">
                <a:solidFill>
                  <a:srgbClr val="FFFF00"/>
                </a:solidFill>
              </a:endParaRPr>
            </a:p>
          </p:txBody>
        </p:sp>
        <p:sp>
          <p:nvSpPr>
            <p:cNvPr id="88285" name="Line 221"/>
            <p:cNvSpPr>
              <a:spLocks noChangeShapeType="1"/>
            </p:cNvSpPr>
            <p:nvPr/>
          </p:nvSpPr>
          <p:spPr bwMode="auto">
            <a:xfrm>
              <a:off x="5165" y="1056"/>
              <a:ext cx="0" cy="249"/>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2000" b="1">
                <a:solidFill>
                  <a:srgbClr val="FFFF00"/>
                </a:solidFill>
              </a:endParaRPr>
            </a:p>
          </p:txBody>
        </p:sp>
        <p:sp>
          <p:nvSpPr>
            <p:cNvPr id="88287" name="Line 223"/>
            <p:cNvSpPr>
              <a:spLocks noChangeShapeType="1"/>
            </p:cNvSpPr>
            <p:nvPr/>
          </p:nvSpPr>
          <p:spPr bwMode="auto">
            <a:xfrm>
              <a:off x="4800" y="1056"/>
              <a:ext cx="365"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2000" b="1">
                <a:solidFill>
                  <a:srgbClr val="FFFF00"/>
                </a:solidFill>
              </a:endParaRPr>
            </a:p>
          </p:txBody>
        </p:sp>
        <p:sp>
          <p:nvSpPr>
            <p:cNvPr id="88288" name="Line 224"/>
            <p:cNvSpPr>
              <a:spLocks noChangeShapeType="1"/>
            </p:cNvSpPr>
            <p:nvPr/>
          </p:nvSpPr>
          <p:spPr bwMode="auto">
            <a:xfrm>
              <a:off x="4176" y="1305"/>
              <a:ext cx="0" cy="249"/>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2000" b="1">
                <a:solidFill>
                  <a:srgbClr val="FFFF00"/>
                </a:solidFill>
              </a:endParaRPr>
            </a:p>
          </p:txBody>
        </p:sp>
        <p:sp>
          <p:nvSpPr>
            <p:cNvPr id="88290" name="Line 226"/>
            <p:cNvSpPr>
              <a:spLocks noChangeShapeType="1"/>
            </p:cNvSpPr>
            <p:nvPr/>
          </p:nvSpPr>
          <p:spPr bwMode="auto">
            <a:xfrm>
              <a:off x="5165" y="1305"/>
              <a:ext cx="0" cy="249"/>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2000" b="1">
                <a:solidFill>
                  <a:srgbClr val="FFFF00"/>
                </a:solidFill>
              </a:endParaRPr>
            </a:p>
          </p:txBody>
        </p:sp>
        <p:sp>
          <p:nvSpPr>
            <p:cNvPr id="88292" name="Line 228"/>
            <p:cNvSpPr>
              <a:spLocks noChangeShapeType="1"/>
            </p:cNvSpPr>
            <p:nvPr/>
          </p:nvSpPr>
          <p:spPr bwMode="auto">
            <a:xfrm>
              <a:off x="4176" y="1554"/>
              <a:ext cx="0" cy="249"/>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2000" b="1">
                <a:solidFill>
                  <a:srgbClr val="FFFF00"/>
                </a:solidFill>
              </a:endParaRPr>
            </a:p>
          </p:txBody>
        </p:sp>
        <p:sp>
          <p:nvSpPr>
            <p:cNvPr id="88294" name="Line 230"/>
            <p:cNvSpPr>
              <a:spLocks noChangeShapeType="1"/>
            </p:cNvSpPr>
            <p:nvPr/>
          </p:nvSpPr>
          <p:spPr bwMode="auto">
            <a:xfrm>
              <a:off x="5165" y="1554"/>
              <a:ext cx="0" cy="249"/>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2000" b="1">
                <a:solidFill>
                  <a:srgbClr val="FFFF00"/>
                </a:solidFill>
              </a:endParaRPr>
            </a:p>
          </p:txBody>
        </p:sp>
        <p:sp>
          <p:nvSpPr>
            <p:cNvPr id="88296" name="Line 232"/>
            <p:cNvSpPr>
              <a:spLocks noChangeShapeType="1"/>
            </p:cNvSpPr>
            <p:nvPr/>
          </p:nvSpPr>
          <p:spPr bwMode="auto">
            <a:xfrm>
              <a:off x="4176" y="1803"/>
              <a:ext cx="0" cy="249"/>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2000" b="1">
                <a:solidFill>
                  <a:srgbClr val="FFFF00"/>
                </a:solidFill>
              </a:endParaRPr>
            </a:p>
          </p:txBody>
        </p:sp>
        <p:sp>
          <p:nvSpPr>
            <p:cNvPr id="88298" name="Line 234"/>
            <p:cNvSpPr>
              <a:spLocks noChangeShapeType="1"/>
            </p:cNvSpPr>
            <p:nvPr/>
          </p:nvSpPr>
          <p:spPr bwMode="auto">
            <a:xfrm>
              <a:off x="5165" y="1803"/>
              <a:ext cx="0" cy="249"/>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2000" b="1">
                <a:solidFill>
                  <a:srgbClr val="FFFF00"/>
                </a:solidFill>
              </a:endParaRPr>
            </a:p>
          </p:txBody>
        </p:sp>
        <p:sp>
          <p:nvSpPr>
            <p:cNvPr id="88300" name="Line 236"/>
            <p:cNvSpPr>
              <a:spLocks noChangeShapeType="1"/>
            </p:cNvSpPr>
            <p:nvPr/>
          </p:nvSpPr>
          <p:spPr bwMode="auto">
            <a:xfrm>
              <a:off x="4176" y="2052"/>
              <a:ext cx="0" cy="249"/>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2000" b="1">
                <a:solidFill>
                  <a:srgbClr val="FFFF00"/>
                </a:solidFill>
              </a:endParaRPr>
            </a:p>
          </p:txBody>
        </p:sp>
        <p:sp>
          <p:nvSpPr>
            <p:cNvPr id="88302" name="Line 238"/>
            <p:cNvSpPr>
              <a:spLocks noChangeShapeType="1"/>
            </p:cNvSpPr>
            <p:nvPr/>
          </p:nvSpPr>
          <p:spPr bwMode="auto">
            <a:xfrm>
              <a:off x="5165" y="2052"/>
              <a:ext cx="0" cy="249"/>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2000" b="1">
                <a:solidFill>
                  <a:srgbClr val="FFFF00"/>
                </a:solidFill>
              </a:endParaRPr>
            </a:p>
          </p:txBody>
        </p:sp>
        <p:sp>
          <p:nvSpPr>
            <p:cNvPr id="88304" name="Line 240"/>
            <p:cNvSpPr>
              <a:spLocks noChangeShapeType="1"/>
            </p:cNvSpPr>
            <p:nvPr/>
          </p:nvSpPr>
          <p:spPr bwMode="auto">
            <a:xfrm>
              <a:off x="4176" y="2301"/>
              <a:ext cx="0" cy="249"/>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2000" b="1">
                <a:solidFill>
                  <a:srgbClr val="FFFF00"/>
                </a:solidFill>
              </a:endParaRPr>
            </a:p>
          </p:txBody>
        </p:sp>
        <p:sp>
          <p:nvSpPr>
            <p:cNvPr id="88306" name="Line 242"/>
            <p:cNvSpPr>
              <a:spLocks noChangeShapeType="1"/>
            </p:cNvSpPr>
            <p:nvPr/>
          </p:nvSpPr>
          <p:spPr bwMode="auto">
            <a:xfrm>
              <a:off x="5165" y="2301"/>
              <a:ext cx="0" cy="249"/>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2000" b="1">
                <a:solidFill>
                  <a:srgbClr val="FFFF00"/>
                </a:solidFill>
              </a:endParaRPr>
            </a:p>
          </p:txBody>
        </p:sp>
        <p:sp>
          <p:nvSpPr>
            <p:cNvPr id="88308" name="Line 244"/>
            <p:cNvSpPr>
              <a:spLocks noChangeShapeType="1"/>
            </p:cNvSpPr>
            <p:nvPr/>
          </p:nvSpPr>
          <p:spPr bwMode="auto">
            <a:xfrm>
              <a:off x="4176" y="2550"/>
              <a:ext cx="0" cy="249"/>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2000" b="1">
                <a:solidFill>
                  <a:srgbClr val="FFFF00"/>
                </a:solidFill>
              </a:endParaRPr>
            </a:p>
          </p:txBody>
        </p:sp>
        <p:sp>
          <p:nvSpPr>
            <p:cNvPr id="88310" name="Line 246"/>
            <p:cNvSpPr>
              <a:spLocks noChangeShapeType="1"/>
            </p:cNvSpPr>
            <p:nvPr/>
          </p:nvSpPr>
          <p:spPr bwMode="auto">
            <a:xfrm>
              <a:off x="5165" y="2550"/>
              <a:ext cx="0" cy="249"/>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2000" b="1">
                <a:solidFill>
                  <a:srgbClr val="FFFF00"/>
                </a:solidFill>
              </a:endParaRPr>
            </a:p>
          </p:txBody>
        </p:sp>
        <p:sp>
          <p:nvSpPr>
            <p:cNvPr id="88312" name="Line 248"/>
            <p:cNvSpPr>
              <a:spLocks noChangeShapeType="1"/>
            </p:cNvSpPr>
            <p:nvPr/>
          </p:nvSpPr>
          <p:spPr bwMode="auto">
            <a:xfrm>
              <a:off x="4800" y="2799"/>
              <a:ext cx="365"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2000" b="1">
                <a:solidFill>
                  <a:srgbClr val="FFFF00"/>
                </a:solidFill>
              </a:endParaRPr>
            </a:p>
          </p:txBody>
        </p:sp>
        <p:sp>
          <p:nvSpPr>
            <p:cNvPr id="88314" name="Line 250"/>
            <p:cNvSpPr>
              <a:spLocks noChangeShapeType="1"/>
            </p:cNvSpPr>
            <p:nvPr/>
          </p:nvSpPr>
          <p:spPr bwMode="auto">
            <a:xfrm>
              <a:off x="4176" y="1305"/>
              <a:ext cx="989"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00" b="1">
                <a:solidFill>
                  <a:srgbClr val="FFFF00"/>
                </a:solidFill>
              </a:endParaRPr>
            </a:p>
          </p:txBody>
        </p:sp>
        <p:sp>
          <p:nvSpPr>
            <p:cNvPr id="88317" name="Line 253"/>
            <p:cNvSpPr>
              <a:spLocks noChangeShapeType="1"/>
            </p:cNvSpPr>
            <p:nvPr/>
          </p:nvSpPr>
          <p:spPr bwMode="hidden">
            <a:xfrm>
              <a:off x="974" y="1258"/>
              <a:ext cx="528"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00" b="1">
                <a:solidFill>
                  <a:srgbClr val="FFFF00"/>
                </a:solidFill>
              </a:endParaRPr>
            </a:p>
          </p:txBody>
        </p:sp>
        <p:sp>
          <p:nvSpPr>
            <p:cNvPr id="88319" name="Text Box 255"/>
            <p:cNvSpPr txBox="1">
              <a:spLocks noChangeArrowheads="1"/>
            </p:cNvSpPr>
            <p:nvPr/>
          </p:nvSpPr>
          <p:spPr bwMode="hidden">
            <a:xfrm>
              <a:off x="711" y="960"/>
              <a:ext cx="789"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a:solidFill>
                    <a:srgbClr val="FFFF00"/>
                  </a:solidFill>
                </a:rPr>
                <a:t>primer #1</a:t>
              </a:r>
            </a:p>
          </p:txBody>
        </p:sp>
        <p:sp>
          <p:nvSpPr>
            <p:cNvPr id="88318" name="Line 254"/>
            <p:cNvSpPr>
              <a:spLocks noChangeShapeType="1"/>
            </p:cNvSpPr>
            <p:nvPr/>
          </p:nvSpPr>
          <p:spPr bwMode="hidden">
            <a:xfrm>
              <a:off x="2880" y="1670"/>
              <a:ext cx="528" cy="0"/>
            </a:xfrm>
            <a:prstGeom prst="line">
              <a:avLst/>
            </a:prstGeom>
            <a:noFill/>
            <a:ln w="1905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00" b="1">
                <a:solidFill>
                  <a:srgbClr val="FFFF00"/>
                </a:solidFill>
              </a:endParaRPr>
            </a:p>
          </p:txBody>
        </p:sp>
        <p:sp>
          <p:nvSpPr>
            <p:cNvPr id="88320" name="Text Box 256"/>
            <p:cNvSpPr txBox="1">
              <a:spLocks noChangeArrowheads="1"/>
            </p:cNvSpPr>
            <p:nvPr/>
          </p:nvSpPr>
          <p:spPr bwMode="hidden">
            <a:xfrm>
              <a:off x="2880" y="1718"/>
              <a:ext cx="789"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a:solidFill>
                    <a:srgbClr val="FFFF00"/>
                  </a:solidFill>
                </a:rPr>
                <a:t>primer #2</a:t>
              </a:r>
            </a:p>
          </p:txBody>
        </p:sp>
        <p:sp>
          <p:nvSpPr>
            <p:cNvPr id="88321" name="Line 257"/>
            <p:cNvSpPr>
              <a:spLocks noChangeShapeType="1"/>
            </p:cNvSpPr>
            <p:nvPr/>
          </p:nvSpPr>
          <p:spPr bwMode="hidden">
            <a:xfrm>
              <a:off x="2221" y="1728"/>
              <a:ext cx="0" cy="528"/>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00" b="1">
                <a:solidFill>
                  <a:srgbClr val="FFFF00"/>
                </a:solidFill>
              </a:endParaRPr>
            </a:p>
          </p:txBody>
        </p:sp>
        <p:sp>
          <p:nvSpPr>
            <p:cNvPr id="88322" name="Text Box 258"/>
            <p:cNvSpPr txBox="1">
              <a:spLocks noChangeArrowheads="1"/>
            </p:cNvSpPr>
            <p:nvPr/>
          </p:nvSpPr>
          <p:spPr bwMode="hidden">
            <a:xfrm>
              <a:off x="730" y="1737"/>
              <a:ext cx="1377" cy="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b="1">
                  <a:solidFill>
                    <a:srgbClr val="FFFF00"/>
                  </a:solidFill>
                </a:rPr>
                <a:t>PCR</a:t>
              </a:r>
            </a:p>
            <a:p>
              <a:pPr algn="ctr"/>
              <a:r>
                <a:rPr lang="en-US" altLang="en-US" sz="2000" b="1">
                  <a:solidFill>
                    <a:srgbClr val="FFFF00"/>
                  </a:solidFill>
                  <a:cs typeface="Times" panose="02020603050405020304" pitchFamily="18" charset="0"/>
                </a:rPr>
                <a:t>gel electrophoresis</a:t>
              </a:r>
              <a:endParaRPr lang="en-US" altLang="en-US" sz="2000" b="1">
                <a:solidFill>
                  <a:srgbClr val="FFFF00"/>
                </a:solidFill>
              </a:endParaRPr>
            </a:p>
          </p:txBody>
        </p:sp>
        <p:sp>
          <p:nvSpPr>
            <p:cNvPr id="88328" name="Rectangle 264"/>
            <p:cNvSpPr>
              <a:spLocks noChangeArrowheads="1"/>
            </p:cNvSpPr>
            <p:nvPr/>
          </p:nvSpPr>
          <p:spPr bwMode="auto">
            <a:xfrm>
              <a:off x="1235" y="2298"/>
              <a:ext cx="418"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2800">
                  <a:solidFill>
                    <a:schemeClr val="tx1"/>
                  </a:solidFill>
                  <a:latin typeface="Times New Roman" panose="02020603050405020304" pitchFamily="18" charset="0"/>
                </a:defRPr>
              </a:lvl1pPr>
              <a:lvl2pPr>
                <a:spcBef>
                  <a:spcPct val="20000"/>
                </a:spcBef>
                <a:buChar char="–"/>
                <a:defRPr sz="2400">
                  <a:solidFill>
                    <a:schemeClr val="tx1"/>
                  </a:solidFill>
                  <a:latin typeface="Times New Roman" panose="02020603050405020304" pitchFamily="18" charset="0"/>
                </a:defRPr>
              </a:lvl2pPr>
              <a:lvl3pPr>
                <a:spcBef>
                  <a:spcPct val="20000"/>
                </a:spcBef>
                <a:buChar char="•"/>
                <a:defRPr sz="2000">
                  <a:solidFill>
                    <a:schemeClr val="tx1"/>
                  </a:solidFill>
                  <a:latin typeface="Times New Roman" panose="02020603050405020304" pitchFamily="18" charset="0"/>
                </a:defRPr>
              </a:lvl3pPr>
              <a:lvl4pPr>
                <a:spcBef>
                  <a:spcPct val="20000"/>
                </a:spcBef>
                <a:buChar char="–"/>
                <a:defRPr>
                  <a:solidFill>
                    <a:schemeClr val="tx1"/>
                  </a:solidFill>
                  <a:latin typeface="Times New Roman" panose="02020603050405020304" pitchFamily="18" charset="0"/>
                </a:defRPr>
              </a:lvl4pPr>
              <a:lvl5pPr>
                <a:spcBef>
                  <a:spcPct val="20000"/>
                </a:spcBef>
                <a:buChar char="»"/>
                <a:defRPr>
                  <a:solidFill>
                    <a:schemeClr val="tx1"/>
                  </a:solidFill>
                  <a:latin typeface="Times New Roman" panose="02020603050405020304" pitchFamily="18" charset="0"/>
                </a:defRPr>
              </a:lvl5pPr>
              <a:lvl6pPr fontAlgn="base">
                <a:spcBef>
                  <a:spcPct val="20000"/>
                </a:spcBef>
                <a:spcAft>
                  <a:spcPct val="0"/>
                </a:spcAft>
                <a:buChar char="»"/>
                <a:defRPr>
                  <a:solidFill>
                    <a:schemeClr val="tx1"/>
                  </a:solidFill>
                  <a:latin typeface="Times New Roman" panose="02020603050405020304" pitchFamily="18" charset="0"/>
                </a:defRPr>
              </a:lvl6pPr>
              <a:lvl7pPr fontAlgn="base">
                <a:spcBef>
                  <a:spcPct val="20000"/>
                </a:spcBef>
                <a:spcAft>
                  <a:spcPct val="0"/>
                </a:spcAft>
                <a:buChar char="»"/>
                <a:defRPr>
                  <a:solidFill>
                    <a:schemeClr val="tx1"/>
                  </a:solidFill>
                  <a:latin typeface="Times New Roman" panose="02020603050405020304" pitchFamily="18" charset="0"/>
                </a:defRPr>
              </a:lvl7pPr>
              <a:lvl8pPr fontAlgn="base">
                <a:spcBef>
                  <a:spcPct val="20000"/>
                </a:spcBef>
                <a:spcAft>
                  <a:spcPct val="0"/>
                </a:spcAft>
                <a:buChar char="»"/>
                <a:defRPr>
                  <a:solidFill>
                    <a:schemeClr val="tx1"/>
                  </a:solidFill>
                  <a:latin typeface="Times New Roman" panose="02020603050405020304" pitchFamily="18" charset="0"/>
                </a:defRPr>
              </a:lvl8pPr>
              <a:lvl9pPr fontAlgn="base">
                <a:spcBef>
                  <a:spcPct val="20000"/>
                </a:spcBef>
                <a:spcAft>
                  <a:spcPct val="0"/>
                </a:spcAft>
                <a:buChar char="»"/>
                <a:defRPr>
                  <a:solidFill>
                    <a:schemeClr val="tx1"/>
                  </a:solidFill>
                  <a:latin typeface="Times New Roman" panose="02020603050405020304" pitchFamily="18" charset="0"/>
                </a:defRPr>
              </a:lvl9pPr>
            </a:lstStyle>
            <a:p>
              <a:pPr algn="ctr">
                <a:buFontTx/>
                <a:buNone/>
              </a:pPr>
              <a:r>
                <a:rPr lang="en-US" altLang="en-US" sz="2000" b="1">
                  <a:solidFill>
                    <a:srgbClr val="FFFF00"/>
                  </a:solidFill>
                  <a:latin typeface="Helvetica" panose="020B0604020202020204" pitchFamily="34" charset="0"/>
                </a:rPr>
                <a:t>n</a:t>
              </a:r>
            </a:p>
          </p:txBody>
        </p:sp>
        <p:sp>
          <p:nvSpPr>
            <p:cNvPr id="88558" name="Text Box 494"/>
            <p:cNvSpPr txBox="1">
              <a:spLocks noChangeArrowheads="1"/>
            </p:cNvSpPr>
            <p:nvPr/>
          </p:nvSpPr>
          <p:spPr bwMode="hidden">
            <a:xfrm>
              <a:off x="3792" y="624"/>
              <a:ext cx="833"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a:solidFill>
                    <a:srgbClr val="FFFF00"/>
                  </a:solidFill>
                  <a:cs typeface="Times" panose="02020603050405020304" pitchFamily="18" charset="0"/>
                </a:rPr>
                <a:t>CA repeat:</a:t>
              </a:r>
              <a:endParaRPr lang="en-US" altLang="en-US" sz="2000" b="1">
                <a:solidFill>
                  <a:srgbClr val="FFFF00"/>
                </a:solidFill>
              </a:endParaRPr>
            </a:p>
          </p:txBody>
        </p:sp>
        <p:grpSp>
          <p:nvGrpSpPr>
            <p:cNvPr id="88591" name="Group 527"/>
            <p:cNvGrpSpPr>
              <a:grpSpLocks/>
            </p:cNvGrpSpPr>
            <p:nvPr/>
          </p:nvGrpSpPr>
          <p:grpSpPr bwMode="auto">
            <a:xfrm>
              <a:off x="960" y="1316"/>
              <a:ext cx="2544" cy="288"/>
              <a:chOff x="960" y="1316"/>
              <a:chExt cx="2544" cy="288"/>
            </a:xfrm>
          </p:grpSpPr>
          <p:grpSp>
            <p:nvGrpSpPr>
              <p:cNvPr id="88233" name="Group 169"/>
              <p:cNvGrpSpPr>
                <a:grpSpLocks/>
              </p:cNvGrpSpPr>
              <p:nvPr/>
            </p:nvGrpSpPr>
            <p:grpSpPr bwMode="auto">
              <a:xfrm>
                <a:off x="960" y="1316"/>
                <a:ext cx="1008" cy="288"/>
                <a:chOff x="384" y="1248"/>
                <a:chExt cx="1008" cy="288"/>
              </a:xfrm>
            </p:grpSpPr>
            <p:sp>
              <p:nvSpPr>
                <p:cNvPr id="88208" name="Line 144"/>
                <p:cNvSpPr>
                  <a:spLocks noChangeShapeType="1"/>
                </p:cNvSpPr>
                <p:nvPr/>
              </p:nvSpPr>
              <p:spPr bwMode="auto">
                <a:xfrm>
                  <a:off x="384" y="1248"/>
                  <a:ext cx="100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00" b="1">
                    <a:solidFill>
                      <a:srgbClr val="FFFF00"/>
                    </a:solidFill>
                  </a:endParaRPr>
                </a:p>
              </p:txBody>
            </p:sp>
            <p:sp>
              <p:nvSpPr>
                <p:cNvPr id="88209" name="Line 145"/>
                <p:cNvSpPr>
                  <a:spLocks noChangeShapeType="1"/>
                </p:cNvSpPr>
                <p:nvPr/>
              </p:nvSpPr>
              <p:spPr bwMode="auto">
                <a:xfrm>
                  <a:off x="384" y="1536"/>
                  <a:ext cx="100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00" b="1">
                    <a:solidFill>
                      <a:srgbClr val="FFFF00"/>
                    </a:solidFill>
                  </a:endParaRPr>
                </a:p>
              </p:txBody>
            </p:sp>
            <p:sp>
              <p:nvSpPr>
                <p:cNvPr id="88210" name="Line 146"/>
                <p:cNvSpPr>
                  <a:spLocks noChangeShapeType="1"/>
                </p:cNvSpPr>
                <p:nvPr/>
              </p:nvSpPr>
              <p:spPr bwMode="auto">
                <a:xfrm>
                  <a:off x="432" y="1248"/>
                  <a:ext cx="0" cy="9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00" b="1">
                    <a:solidFill>
                      <a:srgbClr val="FFFF00"/>
                    </a:solidFill>
                  </a:endParaRPr>
                </a:p>
              </p:txBody>
            </p:sp>
            <p:sp>
              <p:nvSpPr>
                <p:cNvPr id="88212" name="Line 148"/>
                <p:cNvSpPr>
                  <a:spLocks noChangeShapeType="1"/>
                </p:cNvSpPr>
                <p:nvPr/>
              </p:nvSpPr>
              <p:spPr bwMode="auto">
                <a:xfrm>
                  <a:off x="528" y="1248"/>
                  <a:ext cx="0" cy="9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00" b="1">
                    <a:solidFill>
                      <a:srgbClr val="FFFF00"/>
                    </a:solidFill>
                  </a:endParaRPr>
                </a:p>
              </p:txBody>
            </p:sp>
            <p:sp>
              <p:nvSpPr>
                <p:cNvPr id="88214" name="Line 150"/>
                <p:cNvSpPr>
                  <a:spLocks noChangeShapeType="1"/>
                </p:cNvSpPr>
                <p:nvPr/>
              </p:nvSpPr>
              <p:spPr bwMode="auto">
                <a:xfrm>
                  <a:off x="624" y="1248"/>
                  <a:ext cx="0" cy="9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00" b="1">
                    <a:solidFill>
                      <a:srgbClr val="FFFF00"/>
                    </a:solidFill>
                  </a:endParaRPr>
                </a:p>
              </p:txBody>
            </p:sp>
            <p:sp>
              <p:nvSpPr>
                <p:cNvPr id="88216" name="Line 152"/>
                <p:cNvSpPr>
                  <a:spLocks noChangeShapeType="1"/>
                </p:cNvSpPr>
                <p:nvPr/>
              </p:nvSpPr>
              <p:spPr bwMode="auto">
                <a:xfrm>
                  <a:off x="720" y="1248"/>
                  <a:ext cx="0" cy="9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00" b="1">
                    <a:solidFill>
                      <a:srgbClr val="FFFF00"/>
                    </a:solidFill>
                  </a:endParaRPr>
                </a:p>
              </p:txBody>
            </p:sp>
            <p:sp>
              <p:nvSpPr>
                <p:cNvPr id="88217" name="Line 153"/>
                <p:cNvSpPr>
                  <a:spLocks noChangeShapeType="1"/>
                </p:cNvSpPr>
                <p:nvPr/>
              </p:nvSpPr>
              <p:spPr bwMode="auto">
                <a:xfrm>
                  <a:off x="816" y="1248"/>
                  <a:ext cx="0" cy="9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00" b="1">
                    <a:solidFill>
                      <a:srgbClr val="FFFF00"/>
                    </a:solidFill>
                  </a:endParaRPr>
                </a:p>
              </p:txBody>
            </p:sp>
            <p:sp>
              <p:nvSpPr>
                <p:cNvPr id="88218" name="Line 154"/>
                <p:cNvSpPr>
                  <a:spLocks noChangeShapeType="1"/>
                </p:cNvSpPr>
                <p:nvPr/>
              </p:nvSpPr>
              <p:spPr bwMode="auto">
                <a:xfrm>
                  <a:off x="912" y="1248"/>
                  <a:ext cx="0" cy="9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00" b="1">
                    <a:solidFill>
                      <a:srgbClr val="FFFF00"/>
                    </a:solidFill>
                  </a:endParaRPr>
                </a:p>
              </p:txBody>
            </p:sp>
            <p:sp>
              <p:nvSpPr>
                <p:cNvPr id="88219" name="Line 155"/>
                <p:cNvSpPr>
                  <a:spLocks noChangeShapeType="1"/>
                </p:cNvSpPr>
                <p:nvPr/>
              </p:nvSpPr>
              <p:spPr bwMode="auto">
                <a:xfrm>
                  <a:off x="1008" y="1248"/>
                  <a:ext cx="0" cy="9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00" b="1">
                    <a:solidFill>
                      <a:srgbClr val="FFFF00"/>
                    </a:solidFill>
                  </a:endParaRPr>
                </a:p>
              </p:txBody>
            </p:sp>
            <p:sp>
              <p:nvSpPr>
                <p:cNvPr id="88220" name="Line 156"/>
                <p:cNvSpPr>
                  <a:spLocks noChangeShapeType="1"/>
                </p:cNvSpPr>
                <p:nvPr/>
              </p:nvSpPr>
              <p:spPr bwMode="auto">
                <a:xfrm>
                  <a:off x="1104" y="1248"/>
                  <a:ext cx="0" cy="9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00" b="1">
                    <a:solidFill>
                      <a:srgbClr val="FFFF00"/>
                    </a:solidFill>
                  </a:endParaRPr>
                </a:p>
              </p:txBody>
            </p:sp>
            <p:sp>
              <p:nvSpPr>
                <p:cNvPr id="88221" name="Line 157"/>
                <p:cNvSpPr>
                  <a:spLocks noChangeShapeType="1"/>
                </p:cNvSpPr>
                <p:nvPr/>
              </p:nvSpPr>
              <p:spPr bwMode="auto">
                <a:xfrm>
                  <a:off x="1200" y="1248"/>
                  <a:ext cx="0" cy="9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00" b="1">
                    <a:solidFill>
                      <a:srgbClr val="FFFF00"/>
                    </a:solidFill>
                  </a:endParaRPr>
                </a:p>
              </p:txBody>
            </p:sp>
            <p:sp>
              <p:nvSpPr>
                <p:cNvPr id="88222" name="Line 158"/>
                <p:cNvSpPr>
                  <a:spLocks noChangeShapeType="1"/>
                </p:cNvSpPr>
                <p:nvPr/>
              </p:nvSpPr>
              <p:spPr bwMode="auto">
                <a:xfrm>
                  <a:off x="1296" y="1248"/>
                  <a:ext cx="0" cy="9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00" b="1">
                    <a:solidFill>
                      <a:srgbClr val="FFFF00"/>
                    </a:solidFill>
                  </a:endParaRPr>
                </a:p>
              </p:txBody>
            </p:sp>
            <p:sp>
              <p:nvSpPr>
                <p:cNvPr id="88223" name="Line 159"/>
                <p:cNvSpPr>
                  <a:spLocks noChangeShapeType="1"/>
                </p:cNvSpPr>
                <p:nvPr/>
              </p:nvSpPr>
              <p:spPr bwMode="auto">
                <a:xfrm>
                  <a:off x="432" y="1440"/>
                  <a:ext cx="0" cy="9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00" b="1">
                    <a:solidFill>
                      <a:srgbClr val="FFFF00"/>
                    </a:solidFill>
                  </a:endParaRPr>
                </a:p>
              </p:txBody>
            </p:sp>
            <p:sp>
              <p:nvSpPr>
                <p:cNvPr id="88224" name="Line 160"/>
                <p:cNvSpPr>
                  <a:spLocks noChangeShapeType="1"/>
                </p:cNvSpPr>
                <p:nvPr/>
              </p:nvSpPr>
              <p:spPr bwMode="auto">
                <a:xfrm>
                  <a:off x="528" y="1440"/>
                  <a:ext cx="0" cy="9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00" b="1">
                    <a:solidFill>
                      <a:srgbClr val="FFFF00"/>
                    </a:solidFill>
                  </a:endParaRPr>
                </a:p>
              </p:txBody>
            </p:sp>
            <p:sp>
              <p:nvSpPr>
                <p:cNvPr id="88225" name="Line 161"/>
                <p:cNvSpPr>
                  <a:spLocks noChangeShapeType="1"/>
                </p:cNvSpPr>
                <p:nvPr/>
              </p:nvSpPr>
              <p:spPr bwMode="auto">
                <a:xfrm>
                  <a:off x="624" y="1440"/>
                  <a:ext cx="0" cy="9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00" b="1">
                    <a:solidFill>
                      <a:srgbClr val="FFFF00"/>
                    </a:solidFill>
                  </a:endParaRPr>
                </a:p>
              </p:txBody>
            </p:sp>
            <p:sp>
              <p:nvSpPr>
                <p:cNvPr id="88226" name="Line 162"/>
                <p:cNvSpPr>
                  <a:spLocks noChangeShapeType="1"/>
                </p:cNvSpPr>
                <p:nvPr/>
              </p:nvSpPr>
              <p:spPr bwMode="auto">
                <a:xfrm>
                  <a:off x="720" y="1440"/>
                  <a:ext cx="0" cy="9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00" b="1">
                    <a:solidFill>
                      <a:srgbClr val="FFFF00"/>
                    </a:solidFill>
                  </a:endParaRPr>
                </a:p>
              </p:txBody>
            </p:sp>
            <p:sp>
              <p:nvSpPr>
                <p:cNvPr id="88227" name="Line 163"/>
                <p:cNvSpPr>
                  <a:spLocks noChangeShapeType="1"/>
                </p:cNvSpPr>
                <p:nvPr/>
              </p:nvSpPr>
              <p:spPr bwMode="auto">
                <a:xfrm>
                  <a:off x="816" y="1440"/>
                  <a:ext cx="0" cy="9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00" b="1">
                    <a:solidFill>
                      <a:srgbClr val="FFFF00"/>
                    </a:solidFill>
                  </a:endParaRPr>
                </a:p>
              </p:txBody>
            </p:sp>
            <p:sp>
              <p:nvSpPr>
                <p:cNvPr id="88228" name="Line 164"/>
                <p:cNvSpPr>
                  <a:spLocks noChangeShapeType="1"/>
                </p:cNvSpPr>
                <p:nvPr/>
              </p:nvSpPr>
              <p:spPr bwMode="auto">
                <a:xfrm>
                  <a:off x="912" y="1440"/>
                  <a:ext cx="0" cy="9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00" b="1">
                    <a:solidFill>
                      <a:srgbClr val="FFFF00"/>
                    </a:solidFill>
                  </a:endParaRPr>
                </a:p>
              </p:txBody>
            </p:sp>
            <p:sp>
              <p:nvSpPr>
                <p:cNvPr id="88229" name="Line 165"/>
                <p:cNvSpPr>
                  <a:spLocks noChangeShapeType="1"/>
                </p:cNvSpPr>
                <p:nvPr/>
              </p:nvSpPr>
              <p:spPr bwMode="auto">
                <a:xfrm>
                  <a:off x="1008" y="1440"/>
                  <a:ext cx="0" cy="9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00" b="1">
                    <a:solidFill>
                      <a:srgbClr val="FFFF00"/>
                    </a:solidFill>
                  </a:endParaRPr>
                </a:p>
              </p:txBody>
            </p:sp>
            <p:sp>
              <p:nvSpPr>
                <p:cNvPr id="88230" name="Line 166"/>
                <p:cNvSpPr>
                  <a:spLocks noChangeShapeType="1"/>
                </p:cNvSpPr>
                <p:nvPr/>
              </p:nvSpPr>
              <p:spPr bwMode="auto">
                <a:xfrm>
                  <a:off x="1104" y="1440"/>
                  <a:ext cx="0" cy="9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00" b="1">
                    <a:solidFill>
                      <a:srgbClr val="FFFF00"/>
                    </a:solidFill>
                  </a:endParaRPr>
                </a:p>
              </p:txBody>
            </p:sp>
            <p:sp>
              <p:nvSpPr>
                <p:cNvPr id="88231" name="Line 167"/>
                <p:cNvSpPr>
                  <a:spLocks noChangeShapeType="1"/>
                </p:cNvSpPr>
                <p:nvPr/>
              </p:nvSpPr>
              <p:spPr bwMode="auto">
                <a:xfrm>
                  <a:off x="1200" y="1440"/>
                  <a:ext cx="0" cy="9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00" b="1">
                    <a:solidFill>
                      <a:srgbClr val="FFFF00"/>
                    </a:solidFill>
                  </a:endParaRPr>
                </a:p>
              </p:txBody>
            </p:sp>
            <p:sp>
              <p:nvSpPr>
                <p:cNvPr id="88232" name="Line 168"/>
                <p:cNvSpPr>
                  <a:spLocks noChangeShapeType="1"/>
                </p:cNvSpPr>
                <p:nvPr/>
              </p:nvSpPr>
              <p:spPr bwMode="auto">
                <a:xfrm>
                  <a:off x="1296" y="1440"/>
                  <a:ext cx="0" cy="9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00" b="1">
                    <a:solidFill>
                      <a:srgbClr val="FFFF00"/>
                    </a:solidFill>
                  </a:endParaRPr>
                </a:p>
              </p:txBody>
            </p:sp>
          </p:grpSp>
          <p:grpSp>
            <p:nvGrpSpPr>
              <p:cNvPr id="88234" name="Group 170"/>
              <p:cNvGrpSpPr>
                <a:grpSpLocks/>
              </p:cNvGrpSpPr>
              <p:nvPr/>
            </p:nvGrpSpPr>
            <p:grpSpPr bwMode="auto">
              <a:xfrm>
                <a:off x="2496" y="1316"/>
                <a:ext cx="1008" cy="288"/>
                <a:chOff x="384" y="1248"/>
                <a:chExt cx="1008" cy="288"/>
              </a:xfrm>
            </p:grpSpPr>
            <p:sp>
              <p:nvSpPr>
                <p:cNvPr id="88235" name="Line 171"/>
                <p:cNvSpPr>
                  <a:spLocks noChangeShapeType="1"/>
                </p:cNvSpPr>
                <p:nvPr/>
              </p:nvSpPr>
              <p:spPr bwMode="auto">
                <a:xfrm>
                  <a:off x="384" y="1248"/>
                  <a:ext cx="100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00" b="1">
                    <a:solidFill>
                      <a:srgbClr val="FFFF00"/>
                    </a:solidFill>
                  </a:endParaRPr>
                </a:p>
              </p:txBody>
            </p:sp>
            <p:sp>
              <p:nvSpPr>
                <p:cNvPr id="88236" name="Line 172"/>
                <p:cNvSpPr>
                  <a:spLocks noChangeShapeType="1"/>
                </p:cNvSpPr>
                <p:nvPr/>
              </p:nvSpPr>
              <p:spPr bwMode="auto">
                <a:xfrm>
                  <a:off x="384" y="1536"/>
                  <a:ext cx="100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00" b="1">
                    <a:solidFill>
                      <a:srgbClr val="FFFF00"/>
                    </a:solidFill>
                  </a:endParaRPr>
                </a:p>
              </p:txBody>
            </p:sp>
            <p:sp>
              <p:nvSpPr>
                <p:cNvPr id="88237" name="Line 173"/>
                <p:cNvSpPr>
                  <a:spLocks noChangeShapeType="1"/>
                </p:cNvSpPr>
                <p:nvPr/>
              </p:nvSpPr>
              <p:spPr bwMode="auto">
                <a:xfrm>
                  <a:off x="432" y="1248"/>
                  <a:ext cx="0" cy="9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00" b="1">
                    <a:solidFill>
                      <a:srgbClr val="FFFF00"/>
                    </a:solidFill>
                  </a:endParaRPr>
                </a:p>
              </p:txBody>
            </p:sp>
            <p:sp>
              <p:nvSpPr>
                <p:cNvPr id="88238" name="Line 174"/>
                <p:cNvSpPr>
                  <a:spLocks noChangeShapeType="1"/>
                </p:cNvSpPr>
                <p:nvPr/>
              </p:nvSpPr>
              <p:spPr bwMode="auto">
                <a:xfrm>
                  <a:off x="528" y="1248"/>
                  <a:ext cx="0" cy="9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00" b="1">
                    <a:solidFill>
                      <a:srgbClr val="FFFF00"/>
                    </a:solidFill>
                  </a:endParaRPr>
                </a:p>
              </p:txBody>
            </p:sp>
            <p:sp>
              <p:nvSpPr>
                <p:cNvPr id="88239" name="Line 175"/>
                <p:cNvSpPr>
                  <a:spLocks noChangeShapeType="1"/>
                </p:cNvSpPr>
                <p:nvPr/>
              </p:nvSpPr>
              <p:spPr bwMode="auto">
                <a:xfrm>
                  <a:off x="624" y="1248"/>
                  <a:ext cx="0" cy="9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00" b="1">
                    <a:solidFill>
                      <a:srgbClr val="FFFF00"/>
                    </a:solidFill>
                  </a:endParaRPr>
                </a:p>
              </p:txBody>
            </p:sp>
            <p:sp>
              <p:nvSpPr>
                <p:cNvPr id="88240" name="Line 176"/>
                <p:cNvSpPr>
                  <a:spLocks noChangeShapeType="1"/>
                </p:cNvSpPr>
                <p:nvPr/>
              </p:nvSpPr>
              <p:spPr bwMode="auto">
                <a:xfrm>
                  <a:off x="720" y="1248"/>
                  <a:ext cx="0" cy="9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00" b="1">
                    <a:solidFill>
                      <a:srgbClr val="FFFF00"/>
                    </a:solidFill>
                  </a:endParaRPr>
                </a:p>
              </p:txBody>
            </p:sp>
            <p:sp>
              <p:nvSpPr>
                <p:cNvPr id="88241" name="Line 177"/>
                <p:cNvSpPr>
                  <a:spLocks noChangeShapeType="1"/>
                </p:cNvSpPr>
                <p:nvPr/>
              </p:nvSpPr>
              <p:spPr bwMode="auto">
                <a:xfrm>
                  <a:off x="816" y="1248"/>
                  <a:ext cx="0" cy="9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00" b="1">
                    <a:solidFill>
                      <a:srgbClr val="FFFF00"/>
                    </a:solidFill>
                  </a:endParaRPr>
                </a:p>
              </p:txBody>
            </p:sp>
            <p:sp>
              <p:nvSpPr>
                <p:cNvPr id="88242" name="Line 178"/>
                <p:cNvSpPr>
                  <a:spLocks noChangeShapeType="1"/>
                </p:cNvSpPr>
                <p:nvPr/>
              </p:nvSpPr>
              <p:spPr bwMode="auto">
                <a:xfrm>
                  <a:off x="912" y="1248"/>
                  <a:ext cx="0" cy="9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00" b="1">
                    <a:solidFill>
                      <a:srgbClr val="FFFF00"/>
                    </a:solidFill>
                  </a:endParaRPr>
                </a:p>
              </p:txBody>
            </p:sp>
            <p:sp>
              <p:nvSpPr>
                <p:cNvPr id="88243" name="Line 179"/>
                <p:cNvSpPr>
                  <a:spLocks noChangeShapeType="1"/>
                </p:cNvSpPr>
                <p:nvPr/>
              </p:nvSpPr>
              <p:spPr bwMode="auto">
                <a:xfrm>
                  <a:off x="1008" y="1248"/>
                  <a:ext cx="0" cy="9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00" b="1">
                    <a:solidFill>
                      <a:srgbClr val="FFFF00"/>
                    </a:solidFill>
                  </a:endParaRPr>
                </a:p>
              </p:txBody>
            </p:sp>
            <p:sp>
              <p:nvSpPr>
                <p:cNvPr id="88244" name="Line 180"/>
                <p:cNvSpPr>
                  <a:spLocks noChangeShapeType="1"/>
                </p:cNvSpPr>
                <p:nvPr/>
              </p:nvSpPr>
              <p:spPr bwMode="auto">
                <a:xfrm>
                  <a:off x="1104" y="1248"/>
                  <a:ext cx="0" cy="9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00" b="1">
                    <a:solidFill>
                      <a:srgbClr val="FFFF00"/>
                    </a:solidFill>
                  </a:endParaRPr>
                </a:p>
              </p:txBody>
            </p:sp>
            <p:sp>
              <p:nvSpPr>
                <p:cNvPr id="88245" name="Line 181"/>
                <p:cNvSpPr>
                  <a:spLocks noChangeShapeType="1"/>
                </p:cNvSpPr>
                <p:nvPr/>
              </p:nvSpPr>
              <p:spPr bwMode="auto">
                <a:xfrm>
                  <a:off x="1200" y="1248"/>
                  <a:ext cx="0" cy="9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00" b="1">
                    <a:solidFill>
                      <a:srgbClr val="FFFF00"/>
                    </a:solidFill>
                  </a:endParaRPr>
                </a:p>
              </p:txBody>
            </p:sp>
            <p:sp>
              <p:nvSpPr>
                <p:cNvPr id="88246" name="Line 182"/>
                <p:cNvSpPr>
                  <a:spLocks noChangeShapeType="1"/>
                </p:cNvSpPr>
                <p:nvPr/>
              </p:nvSpPr>
              <p:spPr bwMode="auto">
                <a:xfrm>
                  <a:off x="1296" y="1248"/>
                  <a:ext cx="0" cy="9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00" b="1">
                    <a:solidFill>
                      <a:srgbClr val="FFFF00"/>
                    </a:solidFill>
                  </a:endParaRPr>
                </a:p>
              </p:txBody>
            </p:sp>
            <p:sp>
              <p:nvSpPr>
                <p:cNvPr id="88247" name="Line 183"/>
                <p:cNvSpPr>
                  <a:spLocks noChangeShapeType="1"/>
                </p:cNvSpPr>
                <p:nvPr/>
              </p:nvSpPr>
              <p:spPr bwMode="auto">
                <a:xfrm>
                  <a:off x="432" y="1440"/>
                  <a:ext cx="0" cy="9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00" b="1">
                    <a:solidFill>
                      <a:srgbClr val="FFFF00"/>
                    </a:solidFill>
                  </a:endParaRPr>
                </a:p>
              </p:txBody>
            </p:sp>
            <p:sp>
              <p:nvSpPr>
                <p:cNvPr id="88248" name="Line 184"/>
                <p:cNvSpPr>
                  <a:spLocks noChangeShapeType="1"/>
                </p:cNvSpPr>
                <p:nvPr/>
              </p:nvSpPr>
              <p:spPr bwMode="auto">
                <a:xfrm>
                  <a:off x="528" y="1440"/>
                  <a:ext cx="0" cy="9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00" b="1">
                    <a:solidFill>
                      <a:srgbClr val="FFFF00"/>
                    </a:solidFill>
                  </a:endParaRPr>
                </a:p>
              </p:txBody>
            </p:sp>
            <p:sp>
              <p:nvSpPr>
                <p:cNvPr id="88249" name="Line 185"/>
                <p:cNvSpPr>
                  <a:spLocks noChangeShapeType="1"/>
                </p:cNvSpPr>
                <p:nvPr/>
              </p:nvSpPr>
              <p:spPr bwMode="auto">
                <a:xfrm>
                  <a:off x="624" y="1440"/>
                  <a:ext cx="0" cy="9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00" b="1">
                    <a:solidFill>
                      <a:srgbClr val="FFFF00"/>
                    </a:solidFill>
                  </a:endParaRPr>
                </a:p>
              </p:txBody>
            </p:sp>
            <p:sp>
              <p:nvSpPr>
                <p:cNvPr id="88250" name="Line 186"/>
                <p:cNvSpPr>
                  <a:spLocks noChangeShapeType="1"/>
                </p:cNvSpPr>
                <p:nvPr/>
              </p:nvSpPr>
              <p:spPr bwMode="auto">
                <a:xfrm>
                  <a:off x="720" y="1440"/>
                  <a:ext cx="0" cy="9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00" b="1">
                    <a:solidFill>
                      <a:srgbClr val="FFFF00"/>
                    </a:solidFill>
                  </a:endParaRPr>
                </a:p>
              </p:txBody>
            </p:sp>
            <p:sp>
              <p:nvSpPr>
                <p:cNvPr id="88251" name="Line 187"/>
                <p:cNvSpPr>
                  <a:spLocks noChangeShapeType="1"/>
                </p:cNvSpPr>
                <p:nvPr/>
              </p:nvSpPr>
              <p:spPr bwMode="auto">
                <a:xfrm>
                  <a:off x="816" y="1440"/>
                  <a:ext cx="0" cy="9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00" b="1">
                    <a:solidFill>
                      <a:srgbClr val="FFFF00"/>
                    </a:solidFill>
                  </a:endParaRPr>
                </a:p>
              </p:txBody>
            </p:sp>
            <p:sp>
              <p:nvSpPr>
                <p:cNvPr id="88252" name="Line 188"/>
                <p:cNvSpPr>
                  <a:spLocks noChangeShapeType="1"/>
                </p:cNvSpPr>
                <p:nvPr/>
              </p:nvSpPr>
              <p:spPr bwMode="auto">
                <a:xfrm>
                  <a:off x="912" y="1440"/>
                  <a:ext cx="0" cy="9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00" b="1">
                    <a:solidFill>
                      <a:srgbClr val="FFFF00"/>
                    </a:solidFill>
                  </a:endParaRPr>
                </a:p>
              </p:txBody>
            </p:sp>
            <p:sp>
              <p:nvSpPr>
                <p:cNvPr id="88253" name="Line 189"/>
                <p:cNvSpPr>
                  <a:spLocks noChangeShapeType="1"/>
                </p:cNvSpPr>
                <p:nvPr/>
              </p:nvSpPr>
              <p:spPr bwMode="auto">
                <a:xfrm>
                  <a:off x="1008" y="1440"/>
                  <a:ext cx="0" cy="9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00" b="1">
                    <a:solidFill>
                      <a:srgbClr val="FFFF00"/>
                    </a:solidFill>
                  </a:endParaRPr>
                </a:p>
              </p:txBody>
            </p:sp>
            <p:sp>
              <p:nvSpPr>
                <p:cNvPr id="88254" name="Line 190"/>
                <p:cNvSpPr>
                  <a:spLocks noChangeShapeType="1"/>
                </p:cNvSpPr>
                <p:nvPr/>
              </p:nvSpPr>
              <p:spPr bwMode="auto">
                <a:xfrm>
                  <a:off x="1104" y="1440"/>
                  <a:ext cx="0" cy="9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00" b="1">
                    <a:solidFill>
                      <a:srgbClr val="FFFF00"/>
                    </a:solidFill>
                  </a:endParaRPr>
                </a:p>
              </p:txBody>
            </p:sp>
            <p:sp>
              <p:nvSpPr>
                <p:cNvPr id="88255" name="Line 191"/>
                <p:cNvSpPr>
                  <a:spLocks noChangeShapeType="1"/>
                </p:cNvSpPr>
                <p:nvPr/>
              </p:nvSpPr>
              <p:spPr bwMode="auto">
                <a:xfrm>
                  <a:off x="1200" y="1440"/>
                  <a:ext cx="0" cy="9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00" b="1">
                    <a:solidFill>
                      <a:srgbClr val="FFFF00"/>
                    </a:solidFill>
                  </a:endParaRPr>
                </a:p>
              </p:txBody>
            </p:sp>
            <p:sp>
              <p:nvSpPr>
                <p:cNvPr id="88256" name="Line 192"/>
                <p:cNvSpPr>
                  <a:spLocks noChangeShapeType="1"/>
                </p:cNvSpPr>
                <p:nvPr/>
              </p:nvSpPr>
              <p:spPr bwMode="auto">
                <a:xfrm>
                  <a:off x="1296" y="1440"/>
                  <a:ext cx="0" cy="9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00" b="1">
                    <a:solidFill>
                      <a:srgbClr val="FFFF00"/>
                    </a:solidFill>
                  </a:endParaRPr>
                </a:p>
              </p:txBody>
            </p:sp>
          </p:grpSp>
        </p:grpSp>
        <p:grpSp>
          <p:nvGrpSpPr>
            <p:cNvPr id="88602" name="Group 538"/>
            <p:cNvGrpSpPr>
              <a:grpSpLocks/>
            </p:cNvGrpSpPr>
            <p:nvPr/>
          </p:nvGrpSpPr>
          <p:grpSpPr bwMode="auto">
            <a:xfrm>
              <a:off x="1968" y="1200"/>
              <a:ext cx="528" cy="492"/>
              <a:chOff x="1968" y="1200"/>
              <a:chExt cx="528" cy="492"/>
            </a:xfrm>
          </p:grpSpPr>
          <p:sp>
            <p:nvSpPr>
              <p:cNvPr id="88565" name="Text Box 501"/>
              <p:cNvSpPr txBox="1">
                <a:spLocks noChangeArrowheads="1"/>
              </p:cNvSpPr>
              <p:nvPr/>
            </p:nvSpPr>
            <p:spPr bwMode="hidden">
              <a:xfrm>
                <a:off x="1968" y="1200"/>
                <a:ext cx="528"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000" b="1">
                    <a:solidFill>
                      <a:srgbClr val="FFFF00"/>
                    </a:solidFill>
                  </a:rPr>
                  <a:t>(CA)</a:t>
                </a:r>
                <a:r>
                  <a:rPr lang="en-US" altLang="en-US" sz="2000" b="1" baseline="-25000">
                    <a:solidFill>
                      <a:srgbClr val="FFFF00"/>
                    </a:solidFill>
                  </a:rPr>
                  <a:t>n</a:t>
                </a:r>
              </a:p>
            </p:txBody>
          </p:sp>
          <p:sp>
            <p:nvSpPr>
              <p:cNvPr id="88566" name="Text Box 502"/>
              <p:cNvSpPr txBox="1">
                <a:spLocks noChangeArrowheads="1"/>
              </p:cNvSpPr>
              <p:nvPr/>
            </p:nvSpPr>
            <p:spPr bwMode="hidden">
              <a:xfrm>
                <a:off x="1968" y="1440"/>
                <a:ext cx="528"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000" b="1">
                    <a:solidFill>
                      <a:srgbClr val="FFFF00"/>
                    </a:solidFill>
                  </a:rPr>
                  <a:t>(GT)</a:t>
                </a:r>
                <a:r>
                  <a:rPr lang="en-US" altLang="en-US" sz="2000" b="1" baseline="-25000">
                    <a:solidFill>
                      <a:srgbClr val="FFFF00"/>
                    </a:solidFill>
                  </a:rPr>
                  <a:t>n</a:t>
                </a:r>
              </a:p>
            </p:txBody>
          </p:sp>
        </p:grpSp>
      </p:grpSp>
      <p:grpSp>
        <p:nvGrpSpPr>
          <p:cNvPr id="88607" name="Group 543"/>
          <p:cNvGrpSpPr>
            <a:grpSpLocks/>
          </p:cNvGrpSpPr>
          <p:nvPr/>
        </p:nvGrpSpPr>
        <p:grpSpPr bwMode="auto">
          <a:xfrm>
            <a:off x="2998788" y="4011613"/>
            <a:ext cx="4468812" cy="2559050"/>
            <a:chOff x="929" y="2527"/>
            <a:chExt cx="2815" cy="1612"/>
          </a:xfrm>
        </p:grpSpPr>
        <p:grpSp>
          <p:nvGrpSpPr>
            <p:cNvPr id="88599" name="Group 535"/>
            <p:cNvGrpSpPr>
              <a:grpSpLocks/>
            </p:cNvGrpSpPr>
            <p:nvPr/>
          </p:nvGrpSpPr>
          <p:grpSpPr bwMode="auto">
            <a:xfrm>
              <a:off x="1653" y="2528"/>
              <a:ext cx="2091" cy="1380"/>
              <a:chOff x="1653" y="2390"/>
              <a:chExt cx="2091" cy="1380"/>
            </a:xfrm>
          </p:grpSpPr>
          <p:grpSp>
            <p:nvGrpSpPr>
              <p:cNvPr id="88594" name="Group 530"/>
              <p:cNvGrpSpPr>
                <a:grpSpLocks/>
              </p:cNvGrpSpPr>
              <p:nvPr/>
            </p:nvGrpSpPr>
            <p:grpSpPr bwMode="auto">
              <a:xfrm>
                <a:off x="1653" y="3310"/>
                <a:ext cx="420" cy="460"/>
                <a:chOff x="1653" y="3310"/>
                <a:chExt cx="420" cy="460"/>
              </a:xfrm>
            </p:grpSpPr>
            <p:sp>
              <p:nvSpPr>
                <p:cNvPr id="88371" name="Rectangle 307"/>
                <p:cNvSpPr>
                  <a:spLocks noChangeArrowheads="1"/>
                </p:cNvSpPr>
                <p:nvPr/>
              </p:nvSpPr>
              <p:spPr bwMode="auto">
                <a:xfrm>
                  <a:off x="1653" y="3540"/>
                  <a:ext cx="420"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2800">
                      <a:solidFill>
                        <a:schemeClr val="tx1"/>
                      </a:solidFill>
                      <a:latin typeface="Times New Roman" panose="02020603050405020304" pitchFamily="18" charset="0"/>
                    </a:defRPr>
                  </a:lvl1pPr>
                  <a:lvl2pPr>
                    <a:spcBef>
                      <a:spcPct val="20000"/>
                    </a:spcBef>
                    <a:buChar char="–"/>
                    <a:defRPr sz="2400">
                      <a:solidFill>
                        <a:schemeClr val="tx1"/>
                      </a:solidFill>
                      <a:latin typeface="Times New Roman" panose="02020603050405020304" pitchFamily="18" charset="0"/>
                    </a:defRPr>
                  </a:lvl2pPr>
                  <a:lvl3pPr>
                    <a:spcBef>
                      <a:spcPct val="20000"/>
                    </a:spcBef>
                    <a:buChar char="•"/>
                    <a:defRPr sz="2000">
                      <a:solidFill>
                        <a:schemeClr val="tx1"/>
                      </a:solidFill>
                      <a:latin typeface="Times New Roman" panose="02020603050405020304" pitchFamily="18" charset="0"/>
                    </a:defRPr>
                  </a:lvl3pPr>
                  <a:lvl4pPr>
                    <a:spcBef>
                      <a:spcPct val="20000"/>
                    </a:spcBef>
                    <a:buChar char="–"/>
                    <a:defRPr>
                      <a:solidFill>
                        <a:schemeClr val="tx1"/>
                      </a:solidFill>
                      <a:latin typeface="Times New Roman" panose="02020603050405020304" pitchFamily="18" charset="0"/>
                    </a:defRPr>
                  </a:lvl4pPr>
                  <a:lvl5pPr>
                    <a:spcBef>
                      <a:spcPct val="20000"/>
                    </a:spcBef>
                    <a:buChar char="»"/>
                    <a:defRPr>
                      <a:solidFill>
                        <a:schemeClr val="tx1"/>
                      </a:solidFill>
                      <a:latin typeface="Times New Roman" panose="02020603050405020304" pitchFamily="18" charset="0"/>
                    </a:defRPr>
                  </a:lvl5pPr>
                  <a:lvl6pPr fontAlgn="base">
                    <a:spcBef>
                      <a:spcPct val="20000"/>
                    </a:spcBef>
                    <a:spcAft>
                      <a:spcPct val="0"/>
                    </a:spcAft>
                    <a:buChar char="»"/>
                    <a:defRPr>
                      <a:solidFill>
                        <a:schemeClr val="tx1"/>
                      </a:solidFill>
                      <a:latin typeface="Times New Roman" panose="02020603050405020304" pitchFamily="18" charset="0"/>
                    </a:defRPr>
                  </a:lvl6pPr>
                  <a:lvl7pPr fontAlgn="base">
                    <a:spcBef>
                      <a:spcPct val="20000"/>
                    </a:spcBef>
                    <a:spcAft>
                      <a:spcPct val="0"/>
                    </a:spcAft>
                    <a:buChar char="»"/>
                    <a:defRPr>
                      <a:solidFill>
                        <a:schemeClr val="tx1"/>
                      </a:solidFill>
                      <a:latin typeface="Times New Roman" panose="02020603050405020304" pitchFamily="18" charset="0"/>
                    </a:defRPr>
                  </a:lvl7pPr>
                  <a:lvl8pPr fontAlgn="base">
                    <a:spcBef>
                      <a:spcPct val="20000"/>
                    </a:spcBef>
                    <a:spcAft>
                      <a:spcPct val="0"/>
                    </a:spcAft>
                    <a:buChar char="»"/>
                    <a:defRPr>
                      <a:solidFill>
                        <a:schemeClr val="tx1"/>
                      </a:solidFill>
                      <a:latin typeface="Times New Roman" panose="02020603050405020304" pitchFamily="18" charset="0"/>
                    </a:defRPr>
                  </a:lvl8pPr>
                  <a:lvl9pPr fontAlgn="base">
                    <a:spcBef>
                      <a:spcPct val="20000"/>
                    </a:spcBef>
                    <a:spcAft>
                      <a:spcPct val="0"/>
                    </a:spcAft>
                    <a:buChar char="»"/>
                    <a:defRPr>
                      <a:solidFill>
                        <a:schemeClr val="tx1"/>
                      </a:solidFill>
                      <a:latin typeface="Times New Roman" panose="02020603050405020304" pitchFamily="18" charset="0"/>
                    </a:defRPr>
                  </a:lvl9pPr>
                </a:lstStyle>
                <a:p>
                  <a:pPr algn="ctr">
                    <a:buFontTx/>
                    <a:buNone/>
                  </a:pPr>
                  <a:r>
                    <a:rPr lang="en-US" altLang="en-US" sz="1800">
                      <a:solidFill>
                        <a:schemeClr val="bg1"/>
                      </a:solidFill>
                      <a:latin typeface="Symbol" panose="05050102010706020507" pitchFamily="18" charset="2"/>
                      <a:sym typeface="Symbol" panose="05050102010706020507" pitchFamily="18" charset="2"/>
                    </a:rPr>
                    <a:t></a:t>
                  </a:r>
                </a:p>
              </p:txBody>
            </p:sp>
            <p:sp>
              <p:nvSpPr>
                <p:cNvPr id="88364" name="Rectangle 300"/>
                <p:cNvSpPr>
                  <a:spLocks noChangeArrowheads="1"/>
                </p:cNvSpPr>
                <p:nvPr/>
              </p:nvSpPr>
              <p:spPr bwMode="auto">
                <a:xfrm>
                  <a:off x="1653" y="3310"/>
                  <a:ext cx="420"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2800">
                      <a:solidFill>
                        <a:schemeClr val="tx1"/>
                      </a:solidFill>
                      <a:latin typeface="Times New Roman" panose="02020603050405020304" pitchFamily="18" charset="0"/>
                    </a:defRPr>
                  </a:lvl1pPr>
                  <a:lvl2pPr>
                    <a:spcBef>
                      <a:spcPct val="20000"/>
                    </a:spcBef>
                    <a:buChar char="–"/>
                    <a:defRPr sz="2400">
                      <a:solidFill>
                        <a:schemeClr val="tx1"/>
                      </a:solidFill>
                      <a:latin typeface="Times New Roman" panose="02020603050405020304" pitchFamily="18" charset="0"/>
                    </a:defRPr>
                  </a:lvl2pPr>
                  <a:lvl3pPr>
                    <a:spcBef>
                      <a:spcPct val="20000"/>
                    </a:spcBef>
                    <a:buChar char="•"/>
                    <a:defRPr sz="2000">
                      <a:solidFill>
                        <a:schemeClr val="tx1"/>
                      </a:solidFill>
                      <a:latin typeface="Times New Roman" panose="02020603050405020304" pitchFamily="18" charset="0"/>
                    </a:defRPr>
                  </a:lvl3pPr>
                  <a:lvl4pPr>
                    <a:spcBef>
                      <a:spcPct val="20000"/>
                    </a:spcBef>
                    <a:buChar char="–"/>
                    <a:defRPr>
                      <a:solidFill>
                        <a:schemeClr val="tx1"/>
                      </a:solidFill>
                      <a:latin typeface="Times New Roman" panose="02020603050405020304" pitchFamily="18" charset="0"/>
                    </a:defRPr>
                  </a:lvl4pPr>
                  <a:lvl5pPr>
                    <a:spcBef>
                      <a:spcPct val="20000"/>
                    </a:spcBef>
                    <a:buChar char="»"/>
                    <a:defRPr>
                      <a:solidFill>
                        <a:schemeClr val="tx1"/>
                      </a:solidFill>
                      <a:latin typeface="Times New Roman" panose="02020603050405020304" pitchFamily="18" charset="0"/>
                    </a:defRPr>
                  </a:lvl5pPr>
                  <a:lvl6pPr fontAlgn="base">
                    <a:spcBef>
                      <a:spcPct val="20000"/>
                    </a:spcBef>
                    <a:spcAft>
                      <a:spcPct val="0"/>
                    </a:spcAft>
                    <a:buChar char="»"/>
                    <a:defRPr>
                      <a:solidFill>
                        <a:schemeClr val="tx1"/>
                      </a:solidFill>
                      <a:latin typeface="Times New Roman" panose="02020603050405020304" pitchFamily="18" charset="0"/>
                    </a:defRPr>
                  </a:lvl6pPr>
                  <a:lvl7pPr fontAlgn="base">
                    <a:spcBef>
                      <a:spcPct val="20000"/>
                    </a:spcBef>
                    <a:spcAft>
                      <a:spcPct val="0"/>
                    </a:spcAft>
                    <a:buChar char="»"/>
                    <a:defRPr>
                      <a:solidFill>
                        <a:schemeClr val="tx1"/>
                      </a:solidFill>
                      <a:latin typeface="Times New Roman" panose="02020603050405020304" pitchFamily="18" charset="0"/>
                    </a:defRPr>
                  </a:lvl7pPr>
                  <a:lvl8pPr fontAlgn="base">
                    <a:spcBef>
                      <a:spcPct val="20000"/>
                    </a:spcBef>
                    <a:spcAft>
                      <a:spcPct val="0"/>
                    </a:spcAft>
                    <a:buChar char="»"/>
                    <a:defRPr>
                      <a:solidFill>
                        <a:schemeClr val="tx1"/>
                      </a:solidFill>
                      <a:latin typeface="Times New Roman" panose="02020603050405020304" pitchFamily="18" charset="0"/>
                    </a:defRPr>
                  </a:lvl8pPr>
                  <a:lvl9pPr fontAlgn="base">
                    <a:spcBef>
                      <a:spcPct val="20000"/>
                    </a:spcBef>
                    <a:spcAft>
                      <a:spcPct val="0"/>
                    </a:spcAft>
                    <a:buChar char="»"/>
                    <a:defRPr>
                      <a:solidFill>
                        <a:schemeClr val="tx1"/>
                      </a:solidFill>
                      <a:latin typeface="Times New Roman" panose="02020603050405020304" pitchFamily="18" charset="0"/>
                    </a:defRPr>
                  </a:lvl9pPr>
                </a:lstStyle>
                <a:p>
                  <a:pPr algn="ctr">
                    <a:buFontTx/>
                    <a:buNone/>
                  </a:pPr>
                  <a:r>
                    <a:rPr lang="en-US" altLang="en-US" sz="1800">
                      <a:solidFill>
                        <a:schemeClr val="bg1"/>
                      </a:solidFill>
                      <a:latin typeface="Symbol" panose="05050102010706020507" pitchFamily="18" charset="2"/>
                      <a:sym typeface="Symbol" panose="05050102010706020507" pitchFamily="18" charset="2"/>
                    </a:rPr>
                    <a:t></a:t>
                  </a:r>
                </a:p>
              </p:txBody>
            </p:sp>
          </p:grpSp>
          <p:grpSp>
            <p:nvGrpSpPr>
              <p:cNvPr id="88597" name="Group 533"/>
              <p:cNvGrpSpPr>
                <a:grpSpLocks/>
              </p:cNvGrpSpPr>
              <p:nvPr/>
            </p:nvGrpSpPr>
            <p:grpSpPr bwMode="auto">
              <a:xfrm>
                <a:off x="2907" y="2850"/>
                <a:ext cx="418" cy="920"/>
                <a:chOff x="2907" y="2850"/>
                <a:chExt cx="418" cy="920"/>
              </a:xfrm>
            </p:grpSpPr>
            <p:sp>
              <p:nvSpPr>
                <p:cNvPr id="88374" name="Rectangle 310"/>
                <p:cNvSpPr>
                  <a:spLocks noChangeArrowheads="1"/>
                </p:cNvSpPr>
                <p:nvPr/>
              </p:nvSpPr>
              <p:spPr bwMode="auto">
                <a:xfrm>
                  <a:off x="2907" y="3540"/>
                  <a:ext cx="418"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2800">
                      <a:solidFill>
                        <a:schemeClr val="tx1"/>
                      </a:solidFill>
                      <a:latin typeface="Times New Roman" panose="02020603050405020304" pitchFamily="18" charset="0"/>
                    </a:defRPr>
                  </a:lvl1pPr>
                  <a:lvl2pPr>
                    <a:spcBef>
                      <a:spcPct val="20000"/>
                    </a:spcBef>
                    <a:buChar char="–"/>
                    <a:defRPr sz="2400">
                      <a:solidFill>
                        <a:schemeClr val="tx1"/>
                      </a:solidFill>
                      <a:latin typeface="Times New Roman" panose="02020603050405020304" pitchFamily="18" charset="0"/>
                    </a:defRPr>
                  </a:lvl2pPr>
                  <a:lvl3pPr>
                    <a:spcBef>
                      <a:spcPct val="20000"/>
                    </a:spcBef>
                    <a:buChar char="•"/>
                    <a:defRPr sz="2000">
                      <a:solidFill>
                        <a:schemeClr val="tx1"/>
                      </a:solidFill>
                      <a:latin typeface="Times New Roman" panose="02020603050405020304" pitchFamily="18" charset="0"/>
                    </a:defRPr>
                  </a:lvl3pPr>
                  <a:lvl4pPr>
                    <a:spcBef>
                      <a:spcPct val="20000"/>
                    </a:spcBef>
                    <a:buChar char="–"/>
                    <a:defRPr>
                      <a:solidFill>
                        <a:schemeClr val="tx1"/>
                      </a:solidFill>
                      <a:latin typeface="Times New Roman" panose="02020603050405020304" pitchFamily="18" charset="0"/>
                    </a:defRPr>
                  </a:lvl4pPr>
                  <a:lvl5pPr>
                    <a:spcBef>
                      <a:spcPct val="20000"/>
                    </a:spcBef>
                    <a:buChar char="»"/>
                    <a:defRPr>
                      <a:solidFill>
                        <a:schemeClr val="tx1"/>
                      </a:solidFill>
                      <a:latin typeface="Times New Roman" panose="02020603050405020304" pitchFamily="18" charset="0"/>
                    </a:defRPr>
                  </a:lvl5pPr>
                  <a:lvl6pPr fontAlgn="base">
                    <a:spcBef>
                      <a:spcPct val="20000"/>
                    </a:spcBef>
                    <a:spcAft>
                      <a:spcPct val="0"/>
                    </a:spcAft>
                    <a:buChar char="»"/>
                    <a:defRPr>
                      <a:solidFill>
                        <a:schemeClr val="tx1"/>
                      </a:solidFill>
                      <a:latin typeface="Times New Roman" panose="02020603050405020304" pitchFamily="18" charset="0"/>
                    </a:defRPr>
                  </a:lvl6pPr>
                  <a:lvl7pPr fontAlgn="base">
                    <a:spcBef>
                      <a:spcPct val="20000"/>
                    </a:spcBef>
                    <a:spcAft>
                      <a:spcPct val="0"/>
                    </a:spcAft>
                    <a:buChar char="»"/>
                    <a:defRPr>
                      <a:solidFill>
                        <a:schemeClr val="tx1"/>
                      </a:solidFill>
                      <a:latin typeface="Times New Roman" panose="02020603050405020304" pitchFamily="18" charset="0"/>
                    </a:defRPr>
                  </a:lvl7pPr>
                  <a:lvl8pPr fontAlgn="base">
                    <a:spcBef>
                      <a:spcPct val="20000"/>
                    </a:spcBef>
                    <a:spcAft>
                      <a:spcPct val="0"/>
                    </a:spcAft>
                    <a:buChar char="»"/>
                    <a:defRPr>
                      <a:solidFill>
                        <a:schemeClr val="tx1"/>
                      </a:solidFill>
                      <a:latin typeface="Times New Roman" panose="02020603050405020304" pitchFamily="18" charset="0"/>
                    </a:defRPr>
                  </a:lvl8pPr>
                  <a:lvl9pPr fontAlgn="base">
                    <a:spcBef>
                      <a:spcPct val="20000"/>
                    </a:spcBef>
                    <a:spcAft>
                      <a:spcPct val="0"/>
                    </a:spcAft>
                    <a:buChar char="»"/>
                    <a:defRPr>
                      <a:solidFill>
                        <a:schemeClr val="tx1"/>
                      </a:solidFill>
                      <a:latin typeface="Times New Roman" panose="02020603050405020304" pitchFamily="18" charset="0"/>
                    </a:defRPr>
                  </a:lvl9pPr>
                </a:lstStyle>
                <a:p>
                  <a:pPr algn="ctr">
                    <a:buFontTx/>
                    <a:buNone/>
                  </a:pPr>
                  <a:r>
                    <a:rPr lang="en-US" altLang="en-US" sz="1800">
                      <a:solidFill>
                        <a:schemeClr val="bg1"/>
                      </a:solidFill>
                      <a:latin typeface="Symbol" panose="05050102010706020507" pitchFamily="18" charset="2"/>
                      <a:sym typeface="Symbol" panose="05050102010706020507" pitchFamily="18" charset="2"/>
                    </a:rPr>
                    <a:t></a:t>
                  </a:r>
                </a:p>
              </p:txBody>
            </p:sp>
            <p:sp>
              <p:nvSpPr>
                <p:cNvPr id="88353" name="Rectangle 289"/>
                <p:cNvSpPr>
                  <a:spLocks noChangeArrowheads="1"/>
                </p:cNvSpPr>
                <p:nvPr/>
              </p:nvSpPr>
              <p:spPr bwMode="auto">
                <a:xfrm>
                  <a:off x="2907" y="2850"/>
                  <a:ext cx="418"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2800">
                      <a:solidFill>
                        <a:schemeClr val="tx1"/>
                      </a:solidFill>
                      <a:latin typeface="Times New Roman" panose="02020603050405020304" pitchFamily="18" charset="0"/>
                    </a:defRPr>
                  </a:lvl1pPr>
                  <a:lvl2pPr>
                    <a:spcBef>
                      <a:spcPct val="20000"/>
                    </a:spcBef>
                    <a:buChar char="–"/>
                    <a:defRPr sz="2400">
                      <a:solidFill>
                        <a:schemeClr val="tx1"/>
                      </a:solidFill>
                      <a:latin typeface="Times New Roman" panose="02020603050405020304" pitchFamily="18" charset="0"/>
                    </a:defRPr>
                  </a:lvl2pPr>
                  <a:lvl3pPr>
                    <a:spcBef>
                      <a:spcPct val="20000"/>
                    </a:spcBef>
                    <a:buChar char="•"/>
                    <a:defRPr sz="2000">
                      <a:solidFill>
                        <a:schemeClr val="tx1"/>
                      </a:solidFill>
                      <a:latin typeface="Times New Roman" panose="02020603050405020304" pitchFamily="18" charset="0"/>
                    </a:defRPr>
                  </a:lvl3pPr>
                  <a:lvl4pPr>
                    <a:spcBef>
                      <a:spcPct val="20000"/>
                    </a:spcBef>
                    <a:buChar char="–"/>
                    <a:defRPr>
                      <a:solidFill>
                        <a:schemeClr val="tx1"/>
                      </a:solidFill>
                      <a:latin typeface="Times New Roman" panose="02020603050405020304" pitchFamily="18" charset="0"/>
                    </a:defRPr>
                  </a:lvl4pPr>
                  <a:lvl5pPr>
                    <a:spcBef>
                      <a:spcPct val="20000"/>
                    </a:spcBef>
                    <a:buChar char="»"/>
                    <a:defRPr>
                      <a:solidFill>
                        <a:schemeClr val="tx1"/>
                      </a:solidFill>
                      <a:latin typeface="Times New Roman" panose="02020603050405020304" pitchFamily="18" charset="0"/>
                    </a:defRPr>
                  </a:lvl5pPr>
                  <a:lvl6pPr fontAlgn="base">
                    <a:spcBef>
                      <a:spcPct val="20000"/>
                    </a:spcBef>
                    <a:spcAft>
                      <a:spcPct val="0"/>
                    </a:spcAft>
                    <a:buChar char="»"/>
                    <a:defRPr>
                      <a:solidFill>
                        <a:schemeClr val="tx1"/>
                      </a:solidFill>
                      <a:latin typeface="Times New Roman" panose="02020603050405020304" pitchFamily="18" charset="0"/>
                    </a:defRPr>
                  </a:lvl6pPr>
                  <a:lvl7pPr fontAlgn="base">
                    <a:spcBef>
                      <a:spcPct val="20000"/>
                    </a:spcBef>
                    <a:spcAft>
                      <a:spcPct val="0"/>
                    </a:spcAft>
                    <a:buChar char="»"/>
                    <a:defRPr>
                      <a:solidFill>
                        <a:schemeClr val="tx1"/>
                      </a:solidFill>
                      <a:latin typeface="Times New Roman" panose="02020603050405020304" pitchFamily="18" charset="0"/>
                    </a:defRPr>
                  </a:lvl7pPr>
                  <a:lvl8pPr fontAlgn="base">
                    <a:spcBef>
                      <a:spcPct val="20000"/>
                    </a:spcBef>
                    <a:spcAft>
                      <a:spcPct val="0"/>
                    </a:spcAft>
                    <a:buChar char="»"/>
                    <a:defRPr>
                      <a:solidFill>
                        <a:schemeClr val="tx1"/>
                      </a:solidFill>
                      <a:latin typeface="Times New Roman" panose="02020603050405020304" pitchFamily="18" charset="0"/>
                    </a:defRPr>
                  </a:lvl8pPr>
                  <a:lvl9pPr fontAlgn="base">
                    <a:spcBef>
                      <a:spcPct val="20000"/>
                    </a:spcBef>
                    <a:spcAft>
                      <a:spcPct val="0"/>
                    </a:spcAft>
                    <a:buChar char="»"/>
                    <a:defRPr>
                      <a:solidFill>
                        <a:schemeClr val="tx1"/>
                      </a:solidFill>
                      <a:latin typeface="Times New Roman" panose="02020603050405020304" pitchFamily="18" charset="0"/>
                    </a:defRPr>
                  </a:lvl9pPr>
                </a:lstStyle>
                <a:p>
                  <a:pPr algn="ctr">
                    <a:buFontTx/>
                    <a:buNone/>
                  </a:pPr>
                  <a:r>
                    <a:rPr lang="en-US" altLang="en-US" sz="1800">
                      <a:solidFill>
                        <a:schemeClr val="bg1"/>
                      </a:solidFill>
                      <a:latin typeface="Symbol" panose="05050102010706020507" pitchFamily="18" charset="2"/>
                      <a:sym typeface="Symbol" panose="05050102010706020507" pitchFamily="18" charset="2"/>
                    </a:rPr>
                    <a:t></a:t>
                  </a:r>
                </a:p>
              </p:txBody>
            </p:sp>
          </p:grpSp>
          <p:grpSp>
            <p:nvGrpSpPr>
              <p:cNvPr id="88595" name="Group 531"/>
              <p:cNvGrpSpPr>
                <a:grpSpLocks/>
              </p:cNvGrpSpPr>
              <p:nvPr/>
            </p:nvGrpSpPr>
            <p:grpSpPr bwMode="auto">
              <a:xfrm>
                <a:off x="2073" y="2850"/>
                <a:ext cx="416" cy="460"/>
                <a:chOff x="2073" y="2850"/>
                <a:chExt cx="416" cy="460"/>
              </a:xfrm>
            </p:grpSpPr>
            <p:sp>
              <p:nvSpPr>
                <p:cNvPr id="88358" name="Rectangle 294"/>
                <p:cNvSpPr>
                  <a:spLocks noChangeArrowheads="1"/>
                </p:cNvSpPr>
                <p:nvPr/>
              </p:nvSpPr>
              <p:spPr bwMode="auto">
                <a:xfrm>
                  <a:off x="2073" y="3080"/>
                  <a:ext cx="416"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2800">
                      <a:solidFill>
                        <a:schemeClr val="tx1"/>
                      </a:solidFill>
                      <a:latin typeface="Times New Roman" panose="02020603050405020304" pitchFamily="18" charset="0"/>
                    </a:defRPr>
                  </a:lvl1pPr>
                  <a:lvl2pPr>
                    <a:spcBef>
                      <a:spcPct val="20000"/>
                    </a:spcBef>
                    <a:buChar char="–"/>
                    <a:defRPr sz="2400">
                      <a:solidFill>
                        <a:schemeClr val="tx1"/>
                      </a:solidFill>
                      <a:latin typeface="Times New Roman" panose="02020603050405020304" pitchFamily="18" charset="0"/>
                    </a:defRPr>
                  </a:lvl2pPr>
                  <a:lvl3pPr>
                    <a:spcBef>
                      <a:spcPct val="20000"/>
                    </a:spcBef>
                    <a:buChar char="•"/>
                    <a:defRPr sz="2000">
                      <a:solidFill>
                        <a:schemeClr val="tx1"/>
                      </a:solidFill>
                      <a:latin typeface="Times New Roman" panose="02020603050405020304" pitchFamily="18" charset="0"/>
                    </a:defRPr>
                  </a:lvl3pPr>
                  <a:lvl4pPr>
                    <a:spcBef>
                      <a:spcPct val="20000"/>
                    </a:spcBef>
                    <a:buChar char="–"/>
                    <a:defRPr>
                      <a:solidFill>
                        <a:schemeClr val="tx1"/>
                      </a:solidFill>
                      <a:latin typeface="Times New Roman" panose="02020603050405020304" pitchFamily="18" charset="0"/>
                    </a:defRPr>
                  </a:lvl4pPr>
                  <a:lvl5pPr>
                    <a:spcBef>
                      <a:spcPct val="20000"/>
                    </a:spcBef>
                    <a:buChar char="»"/>
                    <a:defRPr>
                      <a:solidFill>
                        <a:schemeClr val="tx1"/>
                      </a:solidFill>
                      <a:latin typeface="Times New Roman" panose="02020603050405020304" pitchFamily="18" charset="0"/>
                    </a:defRPr>
                  </a:lvl5pPr>
                  <a:lvl6pPr fontAlgn="base">
                    <a:spcBef>
                      <a:spcPct val="20000"/>
                    </a:spcBef>
                    <a:spcAft>
                      <a:spcPct val="0"/>
                    </a:spcAft>
                    <a:buChar char="»"/>
                    <a:defRPr>
                      <a:solidFill>
                        <a:schemeClr val="tx1"/>
                      </a:solidFill>
                      <a:latin typeface="Times New Roman" panose="02020603050405020304" pitchFamily="18" charset="0"/>
                    </a:defRPr>
                  </a:lvl6pPr>
                  <a:lvl7pPr fontAlgn="base">
                    <a:spcBef>
                      <a:spcPct val="20000"/>
                    </a:spcBef>
                    <a:spcAft>
                      <a:spcPct val="0"/>
                    </a:spcAft>
                    <a:buChar char="»"/>
                    <a:defRPr>
                      <a:solidFill>
                        <a:schemeClr val="tx1"/>
                      </a:solidFill>
                      <a:latin typeface="Times New Roman" panose="02020603050405020304" pitchFamily="18" charset="0"/>
                    </a:defRPr>
                  </a:lvl7pPr>
                  <a:lvl8pPr fontAlgn="base">
                    <a:spcBef>
                      <a:spcPct val="20000"/>
                    </a:spcBef>
                    <a:spcAft>
                      <a:spcPct val="0"/>
                    </a:spcAft>
                    <a:buChar char="»"/>
                    <a:defRPr>
                      <a:solidFill>
                        <a:schemeClr val="tx1"/>
                      </a:solidFill>
                      <a:latin typeface="Times New Roman" panose="02020603050405020304" pitchFamily="18" charset="0"/>
                    </a:defRPr>
                  </a:lvl8pPr>
                  <a:lvl9pPr fontAlgn="base">
                    <a:spcBef>
                      <a:spcPct val="20000"/>
                    </a:spcBef>
                    <a:spcAft>
                      <a:spcPct val="0"/>
                    </a:spcAft>
                    <a:buChar char="»"/>
                    <a:defRPr>
                      <a:solidFill>
                        <a:schemeClr val="tx1"/>
                      </a:solidFill>
                      <a:latin typeface="Times New Roman" panose="02020603050405020304" pitchFamily="18" charset="0"/>
                    </a:defRPr>
                  </a:lvl9pPr>
                </a:lstStyle>
                <a:p>
                  <a:pPr algn="ctr">
                    <a:buFontTx/>
                    <a:buNone/>
                  </a:pPr>
                  <a:r>
                    <a:rPr lang="en-US" altLang="en-US" sz="1800">
                      <a:solidFill>
                        <a:schemeClr val="bg1"/>
                      </a:solidFill>
                      <a:latin typeface="Symbol" panose="05050102010706020507" pitchFamily="18" charset="2"/>
                      <a:sym typeface="Symbol" panose="05050102010706020507" pitchFamily="18" charset="2"/>
                    </a:rPr>
                    <a:t></a:t>
                  </a:r>
                </a:p>
              </p:txBody>
            </p:sp>
            <p:sp>
              <p:nvSpPr>
                <p:cNvPr id="88351" name="Rectangle 287"/>
                <p:cNvSpPr>
                  <a:spLocks noChangeArrowheads="1"/>
                </p:cNvSpPr>
                <p:nvPr/>
              </p:nvSpPr>
              <p:spPr bwMode="auto">
                <a:xfrm>
                  <a:off x="2073" y="2850"/>
                  <a:ext cx="416"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2800">
                      <a:solidFill>
                        <a:schemeClr val="tx1"/>
                      </a:solidFill>
                      <a:latin typeface="Times New Roman" panose="02020603050405020304" pitchFamily="18" charset="0"/>
                    </a:defRPr>
                  </a:lvl1pPr>
                  <a:lvl2pPr>
                    <a:spcBef>
                      <a:spcPct val="20000"/>
                    </a:spcBef>
                    <a:buChar char="–"/>
                    <a:defRPr sz="2400">
                      <a:solidFill>
                        <a:schemeClr val="tx1"/>
                      </a:solidFill>
                      <a:latin typeface="Times New Roman" panose="02020603050405020304" pitchFamily="18" charset="0"/>
                    </a:defRPr>
                  </a:lvl2pPr>
                  <a:lvl3pPr>
                    <a:spcBef>
                      <a:spcPct val="20000"/>
                    </a:spcBef>
                    <a:buChar char="•"/>
                    <a:defRPr sz="2000">
                      <a:solidFill>
                        <a:schemeClr val="tx1"/>
                      </a:solidFill>
                      <a:latin typeface="Times New Roman" panose="02020603050405020304" pitchFamily="18" charset="0"/>
                    </a:defRPr>
                  </a:lvl3pPr>
                  <a:lvl4pPr>
                    <a:spcBef>
                      <a:spcPct val="20000"/>
                    </a:spcBef>
                    <a:buChar char="–"/>
                    <a:defRPr>
                      <a:solidFill>
                        <a:schemeClr val="tx1"/>
                      </a:solidFill>
                      <a:latin typeface="Times New Roman" panose="02020603050405020304" pitchFamily="18" charset="0"/>
                    </a:defRPr>
                  </a:lvl4pPr>
                  <a:lvl5pPr>
                    <a:spcBef>
                      <a:spcPct val="20000"/>
                    </a:spcBef>
                    <a:buChar char="»"/>
                    <a:defRPr>
                      <a:solidFill>
                        <a:schemeClr val="tx1"/>
                      </a:solidFill>
                      <a:latin typeface="Times New Roman" panose="02020603050405020304" pitchFamily="18" charset="0"/>
                    </a:defRPr>
                  </a:lvl5pPr>
                  <a:lvl6pPr fontAlgn="base">
                    <a:spcBef>
                      <a:spcPct val="20000"/>
                    </a:spcBef>
                    <a:spcAft>
                      <a:spcPct val="0"/>
                    </a:spcAft>
                    <a:buChar char="»"/>
                    <a:defRPr>
                      <a:solidFill>
                        <a:schemeClr val="tx1"/>
                      </a:solidFill>
                      <a:latin typeface="Times New Roman" panose="02020603050405020304" pitchFamily="18" charset="0"/>
                    </a:defRPr>
                  </a:lvl6pPr>
                  <a:lvl7pPr fontAlgn="base">
                    <a:spcBef>
                      <a:spcPct val="20000"/>
                    </a:spcBef>
                    <a:spcAft>
                      <a:spcPct val="0"/>
                    </a:spcAft>
                    <a:buChar char="»"/>
                    <a:defRPr>
                      <a:solidFill>
                        <a:schemeClr val="tx1"/>
                      </a:solidFill>
                      <a:latin typeface="Times New Roman" panose="02020603050405020304" pitchFamily="18" charset="0"/>
                    </a:defRPr>
                  </a:lvl7pPr>
                  <a:lvl8pPr fontAlgn="base">
                    <a:spcBef>
                      <a:spcPct val="20000"/>
                    </a:spcBef>
                    <a:spcAft>
                      <a:spcPct val="0"/>
                    </a:spcAft>
                    <a:buChar char="»"/>
                    <a:defRPr>
                      <a:solidFill>
                        <a:schemeClr val="tx1"/>
                      </a:solidFill>
                      <a:latin typeface="Times New Roman" panose="02020603050405020304" pitchFamily="18" charset="0"/>
                    </a:defRPr>
                  </a:lvl8pPr>
                  <a:lvl9pPr fontAlgn="base">
                    <a:spcBef>
                      <a:spcPct val="20000"/>
                    </a:spcBef>
                    <a:spcAft>
                      <a:spcPct val="0"/>
                    </a:spcAft>
                    <a:buChar char="»"/>
                    <a:defRPr>
                      <a:solidFill>
                        <a:schemeClr val="tx1"/>
                      </a:solidFill>
                      <a:latin typeface="Times New Roman" panose="02020603050405020304" pitchFamily="18" charset="0"/>
                    </a:defRPr>
                  </a:lvl9pPr>
                </a:lstStyle>
                <a:p>
                  <a:pPr algn="ctr">
                    <a:buFontTx/>
                    <a:buNone/>
                  </a:pPr>
                  <a:r>
                    <a:rPr lang="en-US" altLang="en-US" sz="1800">
                      <a:solidFill>
                        <a:schemeClr val="bg1"/>
                      </a:solidFill>
                      <a:latin typeface="Symbol" panose="05050102010706020507" pitchFamily="18" charset="2"/>
                      <a:sym typeface="Symbol" panose="05050102010706020507" pitchFamily="18" charset="2"/>
                    </a:rPr>
                    <a:t></a:t>
                  </a:r>
                </a:p>
              </p:txBody>
            </p:sp>
          </p:grpSp>
          <p:grpSp>
            <p:nvGrpSpPr>
              <p:cNvPr id="88598" name="Group 534"/>
              <p:cNvGrpSpPr>
                <a:grpSpLocks/>
              </p:cNvGrpSpPr>
              <p:nvPr/>
            </p:nvGrpSpPr>
            <p:grpSpPr bwMode="auto">
              <a:xfrm>
                <a:off x="3325" y="2390"/>
                <a:ext cx="419" cy="920"/>
                <a:chOff x="3325" y="2390"/>
                <a:chExt cx="419" cy="920"/>
              </a:xfrm>
            </p:grpSpPr>
            <p:sp>
              <p:nvSpPr>
                <p:cNvPr id="88361" name="Rectangle 297"/>
                <p:cNvSpPr>
                  <a:spLocks noChangeArrowheads="1"/>
                </p:cNvSpPr>
                <p:nvPr/>
              </p:nvSpPr>
              <p:spPr bwMode="auto">
                <a:xfrm>
                  <a:off x="3325" y="3080"/>
                  <a:ext cx="419"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2800">
                      <a:solidFill>
                        <a:schemeClr val="tx1"/>
                      </a:solidFill>
                      <a:latin typeface="Times New Roman" panose="02020603050405020304" pitchFamily="18" charset="0"/>
                    </a:defRPr>
                  </a:lvl1pPr>
                  <a:lvl2pPr>
                    <a:spcBef>
                      <a:spcPct val="20000"/>
                    </a:spcBef>
                    <a:buChar char="–"/>
                    <a:defRPr sz="2400">
                      <a:solidFill>
                        <a:schemeClr val="tx1"/>
                      </a:solidFill>
                      <a:latin typeface="Times New Roman" panose="02020603050405020304" pitchFamily="18" charset="0"/>
                    </a:defRPr>
                  </a:lvl2pPr>
                  <a:lvl3pPr>
                    <a:spcBef>
                      <a:spcPct val="20000"/>
                    </a:spcBef>
                    <a:buChar char="•"/>
                    <a:defRPr sz="2000">
                      <a:solidFill>
                        <a:schemeClr val="tx1"/>
                      </a:solidFill>
                      <a:latin typeface="Times New Roman" panose="02020603050405020304" pitchFamily="18" charset="0"/>
                    </a:defRPr>
                  </a:lvl3pPr>
                  <a:lvl4pPr>
                    <a:spcBef>
                      <a:spcPct val="20000"/>
                    </a:spcBef>
                    <a:buChar char="–"/>
                    <a:defRPr>
                      <a:solidFill>
                        <a:schemeClr val="tx1"/>
                      </a:solidFill>
                      <a:latin typeface="Times New Roman" panose="02020603050405020304" pitchFamily="18" charset="0"/>
                    </a:defRPr>
                  </a:lvl4pPr>
                  <a:lvl5pPr>
                    <a:spcBef>
                      <a:spcPct val="20000"/>
                    </a:spcBef>
                    <a:buChar char="»"/>
                    <a:defRPr>
                      <a:solidFill>
                        <a:schemeClr val="tx1"/>
                      </a:solidFill>
                      <a:latin typeface="Times New Roman" panose="02020603050405020304" pitchFamily="18" charset="0"/>
                    </a:defRPr>
                  </a:lvl5pPr>
                  <a:lvl6pPr fontAlgn="base">
                    <a:spcBef>
                      <a:spcPct val="20000"/>
                    </a:spcBef>
                    <a:spcAft>
                      <a:spcPct val="0"/>
                    </a:spcAft>
                    <a:buChar char="»"/>
                    <a:defRPr>
                      <a:solidFill>
                        <a:schemeClr val="tx1"/>
                      </a:solidFill>
                      <a:latin typeface="Times New Roman" panose="02020603050405020304" pitchFamily="18" charset="0"/>
                    </a:defRPr>
                  </a:lvl6pPr>
                  <a:lvl7pPr fontAlgn="base">
                    <a:spcBef>
                      <a:spcPct val="20000"/>
                    </a:spcBef>
                    <a:spcAft>
                      <a:spcPct val="0"/>
                    </a:spcAft>
                    <a:buChar char="»"/>
                    <a:defRPr>
                      <a:solidFill>
                        <a:schemeClr val="tx1"/>
                      </a:solidFill>
                      <a:latin typeface="Times New Roman" panose="02020603050405020304" pitchFamily="18" charset="0"/>
                    </a:defRPr>
                  </a:lvl7pPr>
                  <a:lvl8pPr fontAlgn="base">
                    <a:spcBef>
                      <a:spcPct val="20000"/>
                    </a:spcBef>
                    <a:spcAft>
                      <a:spcPct val="0"/>
                    </a:spcAft>
                    <a:buChar char="»"/>
                    <a:defRPr>
                      <a:solidFill>
                        <a:schemeClr val="tx1"/>
                      </a:solidFill>
                      <a:latin typeface="Times New Roman" panose="02020603050405020304" pitchFamily="18" charset="0"/>
                    </a:defRPr>
                  </a:lvl8pPr>
                  <a:lvl9pPr fontAlgn="base">
                    <a:spcBef>
                      <a:spcPct val="20000"/>
                    </a:spcBef>
                    <a:spcAft>
                      <a:spcPct val="0"/>
                    </a:spcAft>
                    <a:buChar char="»"/>
                    <a:defRPr>
                      <a:solidFill>
                        <a:schemeClr val="tx1"/>
                      </a:solidFill>
                      <a:latin typeface="Times New Roman" panose="02020603050405020304" pitchFamily="18" charset="0"/>
                    </a:defRPr>
                  </a:lvl9pPr>
                </a:lstStyle>
                <a:p>
                  <a:pPr algn="ctr">
                    <a:buFontTx/>
                    <a:buNone/>
                  </a:pPr>
                  <a:r>
                    <a:rPr lang="en-US" altLang="en-US" sz="1800">
                      <a:solidFill>
                        <a:schemeClr val="bg1"/>
                      </a:solidFill>
                      <a:latin typeface="Symbol" panose="05050102010706020507" pitchFamily="18" charset="2"/>
                      <a:sym typeface="Symbol" panose="05050102010706020507" pitchFamily="18" charset="2"/>
                    </a:rPr>
                    <a:t></a:t>
                  </a:r>
                </a:p>
              </p:txBody>
            </p:sp>
            <p:sp>
              <p:nvSpPr>
                <p:cNvPr id="88340" name="Rectangle 276"/>
                <p:cNvSpPr>
                  <a:spLocks noChangeArrowheads="1"/>
                </p:cNvSpPr>
                <p:nvPr/>
              </p:nvSpPr>
              <p:spPr bwMode="auto">
                <a:xfrm>
                  <a:off x="3325" y="2390"/>
                  <a:ext cx="419"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2800">
                      <a:solidFill>
                        <a:schemeClr val="tx1"/>
                      </a:solidFill>
                      <a:latin typeface="Times New Roman" panose="02020603050405020304" pitchFamily="18" charset="0"/>
                    </a:defRPr>
                  </a:lvl1pPr>
                  <a:lvl2pPr>
                    <a:spcBef>
                      <a:spcPct val="20000"/>
                    </a:spcBef>
                    <a:buChar char="–"/>
                    <a:defRPr sz="2400">
                      <a:solidFill>
                        <a:schemeClr val="tx1"/>
                      </a:solidFill>
                      <a:latin typeface="Times New Roman" panose="02020603050405020304" pitchFamily="18" charset="0"/>
                    </a:defRPr>
                  </a:lvl2pPr>
                  <a:lvl3pPr>
                    <a:spcBef>
                      <a:spcPct val="20000"/>
                    </a:spcBef>
                    <a:buChar char="•"/>
                    <a:defRPr sz="2000">
                      <a:solidFill>
                        <a:schemeClr val="tx1"/>
                      </a:solidFill>
                      <a:latin typeface="Times New Roman" panose="02020603050405020304" pitchFamily="18" charset="0"/>
                    </a:defRPr>
                  </a:lvl3pPr>
                  <a:lvl4pPr>
                    <a:spcBef>
                      <a:spcPct val="20000"/>
                    </a:spcBef>
                    <a:buChar char="–"/>
                    <a:defRPr>
                      <a:solidFill>
                        <a:schemeClr val="tx1"/>
                      </a:solidFill>
                      <a:latin typeface="Times New Roman" panose="02020603050405020304" pitchFamily="18" charset="0"/>
                    </a:defRPr>
                  </a:lvl4pPr>
                  <a:lvl5pPr>
                    <a:spcBef>
                      <a:spcPct val="20000"/>
                    </a:spcBef>
                    <a:buChar char="»"/>
                    <a:defRPr>
                      <a:solidFill>
                        <a:schemeClr val="tx1"/>
                      </a:solidFill>
                      <a:latin typeface="Times New Roman" panose="02020603050405020304" pitchFamily="18" charset="0"/>
                    </a:defRPr>
                  </a:lvl5pPr>
                  <a:lvl6pPr fontAlgn="base">
                    <a:spcBef>
                      <a:spcPct val="20000"/>
                    </a:spcBef>
                    <a:spcAft>
                      <a:spcPct val="0"/>
                    </a:spcAft>
                    <a:buChar char="»"/>
                    <a:defRPr>
                      <a:solidFill>
                        <a:schemeClr val="tx1"/>
                      </a:solidFill>
                      <a:latin typeface="Times New Roman" panose="02020603050405020304" pitchFamily="18" charset="0"/>
                    </a:defRPr>
                  </a:lvl6pPr>
                  <a:lvl7pPr fontAlgn="base">
                    <a:spcBef>
                      <a:spcPct val="20000"/>
                    </a:spcBef>
                    <a:spcAft>
                      <a:spcPct val="0"/>
                    </a:spcAft>
                    <a:buChar char="»"/>
                    <a:defRPr>
                      <a:solidFill>
                        <a:schemeClr val="tx1"/>
                      </a:solidFill>
                      <a:latin typeface="Times New Roman" panose="02020603050405020304" pitchFamily="18" charset="0"/>
                    </a:defRPr>
                  </a:lvl7pPr>
                  <a:lvl8pPr fontAlgn="base">
                    <a:spcBef>
                      <a:spcPct val="20000"/>
                    </a:spcBef>
                    <a:spcAft>
                      <a:spcPct val="0"/>
                    </a:spcAft>
                    <a:buChar char="»"/>
                    <a:defRPr>
                      <a:solidFill>
                        <a:schemeClr val="tx1"/>
                      </a:solidFill>
                      <a:latin typeface="Times New Roman" panose="02020603050405020304" pitchFamily="18" charset="0"/>
                    </a:defRPr>
                  </a:lvl8pPr>
                  <a:lvl9pPr fontAlgn="base">
                    <a:spcBef>
                      <a:spcPct val="20000"/>
                    </a:spcBef>
                    <a:spcAft>
                      <a:spcPct val="0"/>
                    </a:spcAft>
                    <a:buChar char="»"/>
                    <a:defRPr>
                      <a:solidFill>
                        <a:schemeClr val="tx1"/>
                      </a:solidFill>
                      <a:latin typeface="Times New Roman" panose="02020603050405020304" pitchFamily="18" charset="0"/>
                    </a:defRPr>
                  </a:lvl9pPr>
                </a:lstStyle>
                <a:p>
                  <a:pPr algn="ctr">
                    <a:buFontTx/>
                    <a:buNone/>
                  </a:pPr>
                  <a:r>
                    <a:rPr lang="en-US" altLang="en-US" sz="1800">
                      <a:solidFill>
                        <a:schemeClr val="bg1"/>
                      </a:solidFill>
                      <a:latin typeface="Symbol" panose="05050102010706020507" pitchFamily="18" charset="2"/>
                      <a:sym typeface="Symbol" panose="05050102010706020507" pitchFamily="18" charset="2"/>
                    </a:rPr>
                    <a:t></a:t>
                  </a:r>
                </a:p>
              </p:txBody>
            </p:sp>
          </p:grpSp>
          <p:grpSp>
            <p:nvGrpSpPr>
              <p:cNvPr id="88596" name="Group 532"/>
              <p:cNvGrpSpPr>
                <a:grpSpLocks/>
              </p:cNvGrpSpPr>
              <p:nvPr/>
            </p:nvGrpSpPr>
            <p:grpSpPr bwMode="auto">
              <a:xfrm>
                <a:off x="2489" y="2390"/>
                <a:ext cx="418" cy="460"/>
                <a:chOff x="2489" y="2390"/>
                <a:chExt cx="418" cy="460"/>
              </a:xfrm>
            </p:grpSpPr>
            <p:sp>
              <p:nvSpPr>
                <p:cNvPr id="88345" name="Rectangle 281"/>
                <p:cNvSpPr>
                  <a:spLocks noChangeArrowheads="1"/>
                </p:cNvSpPr>
                <p:nvPr/>
              </p:nvSpPr>
              <p:spPr bwMode="auto">
                <a:xfrm>
                  <a:off x="2489" y="2620"/>
                  <a:ext cx="418"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2800">
                      <a:solidFill>
                        <a:schemeClr val="tx1"/>
                      </a:solidFill>
                      <a:latin typeface="Times New Roman" panose="02020603050405020304" pitchFamily="18" charset="0"/>
                    </a:defRPr>
                  </a:lvl1pPr>
                  <a:lvl2pPr>
                    <a:spcBef>
                      <a:spcPct val="20000"/>
                    </a:spcBef>
                    <a:buChar char="–"/>
                    <a:defRPr sz="2400">
                      <a:solidFill>
                        <a:schemeClr val="tx1"/>
                      </a:solidFill>
                      <a:latin typeface="Times New Roman" panose="02020603050405020304" pitchFamily="18" charset="0"/>
                    </a:defRPr>
                  </a:lvl2pPr>
                  <a:lvl3pPr>
                    <a:spcBef>
                      <a:spcPct val="20000"/>
                    </a:spcBef>
                    <a:buChar char="•"/>
                    <a:defRPr sz="2000">
                      <a:solidFill>
                        <a:schemeClr val="tx1"/>
                      </a:solidFill>
                      <a:latin typeface="Times New Roman" panose="02020603050405020304" pitchFamily="18" charset="0"/>
                    </a:defRPr>
                  </a:lvl3pPr>
                  <a:lvl4pPr>
                    <a:spcBef>
                      <a:spcPct val="20000"/>
                    </a:spcBef>
                    <a:buChar char="–"/>
                    <a:defRPr>
                      <a:solidFill>
                        <a:schemeClr val="tx1"/>
                      </a:solidFill>
                      <a:latin typeface="Times New Roman" panose="02020603050405020304" pitchFamily="18" charset="0"/>
                    </a:defRPr>
                  </a:lvl4pPr>
                  <a:lvl5pPr>
                    <a:spcBef>
                      <a:spcPct val="20000"/>
                    </a:spcBef>
                    <a:buChar char="»"/>
                    <a:defRPr>
                      <a:solidFill>
                        <a:schemeClr val="tx1"/>
                      </a:solidFill>
                      <a:latin typeface="Times New Roman" panose="02020603050405020304" pitchFamily="18" charset="0"/>
                    </a:defRPr>
                  </a:lvl5pPr>
                  <a:lvl6pPr fontAlgn="base">
                    <a:spcBef>
                      <a:spcPct val="20000"/>
                    </a:spcBef>
                    <a:spcAft>
                      <a:spcPct val="0"/>
                    </a:spcAft>
                    <a:buChar char="»"/>
                    <a:defRPr>
                      <a:solidFill>
                        <a:schemeClr val="tx1"/>
                      </a:solidFill>
                      <a:latin typeface="Times New Roman" panose="02020603050405020304" pitchFamily="18" charset="0"/>
                    </a:defRPr>
                  </a:lvl6pPr>
                  <a:lvl7pPr fontAlgn="base">
                    <a:spcBef>
                      <a:spcPct val="20000"/>
                    </a:spcBef>
                    <a:spcAft>
                      <a:spcPct val="0"/>
                    </a:spcAft>
                    <a:buChar char="»"/>
                    <a:defRPr>
                      <a:solidFill>
                        <a:schemeClr val="tx1"/>
                      </a:solidFill>
                      <a:latin typeface="Times New Roman" panose="02020603050405020304" pitchFamily="18" charset="0"/>
                    </a:defRPr>
                  </a:lvl7pPr>
                  <a:lvl8pPr fontAlgn="base">
                    <a:spcBef>
                      <a:spcPct val="20000"/>
                    </a:spcBef>
                    <a:spcAft>
                      <a:spcPct val="0"/>
                    </a:spcAft>
                    <a:buChar char="»"/>
                    <a:defRPr>
                      <a:solidFill>
                        <a:schemeClr val="tx1"/>
                      </a:solidFill>
                      <a:latin typeface="Times New Roman" panose="02020603050405020304" pitchFamily="18" charset="0"/>
                    </a:defRPr>
                  </a:lvl8pPr>
                  <a:lvl9pPr fontAlgn="base">
                    <a:spcBef>
                      <a:spcPct val="20000"/>
                    </a:spcBef>
                    <a:spcAft>
                      <a:spcPct val="0"/>
                    </a:spcAft>
                    <a:buChar char="»"/>
                    <a:defRPr>
                      <a:solidFill>
                        <a:schemeClr val="tx1"/>
                      </a:solidFill>
                      <a:latin typeface="Times New Roman" panose="02020603050405020304" pitchFamily="18" charset="0"/>
                    </a:defRPr>
                  </a:lvl9pPr>
                </a:lstStyle>
                <a:p>
                  <a:pPr algn="ctr">
                    <a:buFontTx/>
                    <a:buNone/>
                  </a:pPr>
                  <a:r>
                    <a:rPr lang="en-US" altLang="en-US" sz="1800">
                      <a:solidFill>
                        <a:schemeClr val="bg1"/>
                      </a:solidFill>
                      <a:latin typeface="Symbol" panose="05050102010706020507" pitchFamily="18" charset="2"/>
                      <a:sym typeface="Symbol" panose="05050102010706020507" pitchFamily="18" charset="2"/>
                    </a:rPr>
                    <a:t></a:t>
                  </a:r>
                </a:p>
              </p:txBody>
            </p:sp>
            <p:sp>
              <p:nvSpPr>
                <p:cNvPr id="88338" name="Rectangle 274"/>
                <p:cNvSpPr>
                  <a:spLocks noChangeArrowheads="1"/>
                </p:cNvSpPr>
                <p:nvPr/>
              </p:nvSpPr>
              <p:spPr bwMode="auto">
                <a:xfrm>
                  <a:off x="2489" y="2390"/>
                  <a:ext cx="418"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2800">
                      <a:solidFill>
                        <a:schemeClr val="tx1"/>
                      </a:solidFill>
                      <a:latin typeface="Times New Roman" panose="02020603050405020304" pitchFamily="18" charset="0"/>
                    </a:defRPr>
                  </a:lvl1pPr>
                  <a:lvl2pPr>
                    <a:spcBef>
                      <a:spcPct val="20000"/>
                    </a:spcBef>
                    <a:buChar char="–"/>
                    <a:defRPr sz="2400">
                      <a:solidFill>
                        <a:schemeClr val="tx1"/>
                      </a:solidFill>
                      <a:latin typeface="Times New Roman" panose="02020603050405020304" pitchFamily="18" charset="0"/>
                    </a:defRPr>
                  </a:lvl2pPr>
                  <a:lvl3pPr>
                    <a:spcBef>
                      <a:spcPct val="20000"/>
                    </a:spcBef>
                    <a:buChar char="•"/>
                    <a:defRPr sz="2000">
                      <a:solidFill>
                        <a:schemeClr val="tx1"/>
                      </a:solidFill>
                      <a:latin typeface="Times New Roman" panose="02020603050405020304" pitchFamily="18" charset="0"/>
                    </a:defRPr>
                  </a:lvl3pPr>
                  <a:lvl4pPr>
                    <a:spcBef>
                      <a:spcPct val="20000"/>
                    </a:spcBef>
                    <a:buChar char="–"/>
                    <a:defRPr>
                      <a:solidFill>
                        <a:schemeClr val="tx1"/>
                      </a:solidFill>
                      <a:latin typeface="Times New Roman" panose="02020603050405020304" pitchFamily="18" charset="0"/>
                    </a:defRPr>
                  </a:lvl4pPr>
                  <a:lvl5pPr>
                    <a:spcBef>
                      <a:spcPct val="20000"/>
                    </a:spcBef>
                    <a:buChar char="»"/>
                    <a:defRPr>
                      <a:solidFill>
                        <a:schemeClr val="tx1"/>
                      </a:solidFill>
                      <a:latin typeface="Times New Roman" panose="02020603050405020304" pitchFamily="18" charset="0"/>
                    </a:defRPr>
                  </a:lvl5pPr>
                  <a:lvl6pPr fontAlgn="base">
                    <a:spcBef>
                      <a:spcPct val="20000"/>
                    </a:spcBef>
                    <a:spcAft>
                      <a:spcPct val="0"/>
                    </a:spcAft>
                    <a:buChar char="»"/>
                    <a:defRPr>
                      <a:solidFill>
                        <a:schemeClr val="tx1"/>
                      </a:solidFill>
                      <a:latin typeface="Times New Roman" panose="02020603050405020304" pitchFamily="18" charset="0"/>
                    </a:defRPr>
                  </a:lvl6pPr>
                  <a:lvl7pPr fontAlgn="base">
                    <a:spcBef>
                      <a:spcPct val="20000"/>
                    </a:spcBef>
                    <a:spcAft>
                      <a:spcPct val="0"/>
                    </a:spcAft>
                    <a:buChar char="»"/>
                    <a:defRPr>
                      <a:solidFill>
                        <a:schemeClr val="tx1"/>
                      </a:solidFill>
                      <a:latin typeface="Times New Roman" panose="02020603050405020304" pitchFamily="18" charset="0"/>
                    </a:defRPr>
                  </a:lvl7pPr>
                  <a:lvl8pPr fontAlgn="base">
                    <a:spcBef>
                      <a:spcPct val="20000"/>
                    </a:spcBef>
                    <a:spcAft>
                      <a:spcPct val="0"/>
                    </a:spcAft>
                    <a:buChar char="»"/>
                    <a:defRPr>
                      <a:solidFill>
                        <a:schemeClr val="tx1"/>
                      </a:solidFill>
                      <a:latin typeface="Times New Roman" panose="02020603050405020304" pitchFamily="18" charset="0"/>
                    </a:defRPr>
                  </a:lvl8pPr>
                  <a:lvl9pPr fontAlgn="base">
                    <a:spcBef>
                      <a:spcPct val="20000"/>
                    </a:spcBef>
                    <a:spcAft>
                      <a:spcPct val="0"/>
                    </a:spcAft>
                    <a:buChar char="»"/>
                    <a:defRPr>
                      <a:solidFill>
                        <a:schemeClr val="tx1"/>
                      </a:solidFill>
                      <a:latin typeface="Times New Roman" panose="02020603050405020304" pitchFamily="18" charset="0"/>
                    </a:defRPr>
                  </a:lvl9pPr>
                </a:lstStyle>
                <a:p>
                  <a:pPr algn="ctr">
                    <a:buFontTx/>
                    <a:buNone/>
                  </a:pPr>
                  <a:r>
                    <a:rPr lang="en-US" altLang="en-US" sz="1800">
                      <a:solidFill>
                        <a:schemeClr val="bg1"/>
                      </a:solidFill>
                      <a:latin typeface="Symbol" panose="05050102010706020507" pitchFamily="18" charset="2"/>
                      <a:sym typeface="Symbol" panose="05050102010706020507" pitchFamily="18" charset="2"/>
                    </a:rPr>
                    <a:t></a:t>
                  </a:r>
                </a:p>
              </p:txBody>
            </p:sp>
          </p:grpSp>
        </p:grpSp>
        <p:sp>
          <p:nvSpPr>
            <p:cNvPr id="88573" name="Text Box 509"/>
            <p:cNvSpPr txBox="1">
              <a:spLocks noChangeArrowheads="1"/>
            </p:cNvSpPr>
            <p:nvPr/>
          </p:nvSpPr>
          <p:spPr bwMode="hidden">
            <a:xfrm>
              <a:off x="1695" y="3908"/>
              <a:ext cx="33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a:solidFill>
                    <a:schemeClr val="bg1"/>
                  </a:solidFill>
                </a:rPr>
                <a:t>AB</a:t>
              </a:r>
            </a:p>
          </p:txBody>
        </p:sp>
        <p:sp>
          <p:nvSpPr>
            <p:cNvPr id="88574" name="Text Box 510"/>
            <p:cNvSpPr txBox="1">
              <a:spLocks noChangeArrowheads="1"/>
            </p:cNvSpPr>
            <p:nvPr/>
          </p:nvSpPr>
          <p:spPr bwMode="hidden">
            <a:xfrm>
              <a:off x="2113" y="3908"/>
              <a:ext cx="33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a:solidFill>
                    <a:schemeClr val="bg1"/>
                  </a:solidFill>
                </a:rPr>
                <a:t>CD</a:t>
              </a:r>
            </a:p>
          </p:txBody>
        </p:sp>
        <p:sp>
          <p:nvSpPr>
            <p:cNvPr id="88575" name="Text Box 511"/>
            <p:cNvSpPr txBox="1">
              <a:spLocks noChangeArrowheads="1"/>
            </p:cNvSpPr>
            <p:nvPr/>
          </p:nvSpPr>
          <p:spPr bwMode="hidden">
            <a:xfrm>
              <a:off x="2530" y="3908"/>
              <a:ext cx="33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a:solidFill>
                    <a:schemeClr val="bg1"/>
                  </a:solidFill>
                </a:rPr>
                <a:t>EF</a:t>
              </a:r>
            </a:p>
          </p:txBody>
        </p:sp>
        <p:sp>
          <p:nvSpPr>
            <p:cNvPr id="88576" name="Text Box 512"/>
            <p:cNvSpPr txBox="1">
              <a:spLocks noChangeArrowheads="1"/>
            </p:cNvSpPr>
            <p:nvPr/>
          </p:nvSpPr>
          <p:spPr bwMode="hidden">
            <a:xfrm>
              <a:off x="2948" y="3908"/>
              <a:ext cx="33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a:solidFill>
                    <a:schemeClr val="bg1"/>
                  </a:solidFill>
                </a:rPr>
                <a:t>AD</a:t>
              </a:r>
            </a:p>
          </p:txBody>
        </p:sp>
        <p:sp>
          <p:nvSpPr>
            <p:cNvPr id="88577" name="Text Box 513"/>
            <p:cNvSpPr txBox="1">
              <a:spLocks noChangeArrowheads="1"/>
            </p:cNvSpPr>
            <p:nvPr/>
          </p:nvSpPr>
          <p:spPr bwMode="hidden">
            <a:xfrm>
              <a:off x="3366" y="3908"/>
              <a:ext cx="33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a:solidFill>
                    <a:schemeClr val="bg1"/>
                  </a:solidFill>
                </a:rPr>
                <a:t>CF</a:t>
              </a:r>
            </a:p>
          </p:txBody>
        </p:sp>
        <p:grpSp>
          <p:nvGrpSpPr>
            <p:cNvPr id="88593" name="Group 529"/>
            <p:cNvGrpSpPr>
              <a:grpSpLocks/>
            </p:cNvGrpSpPr>
            <p:nvPr/>
          </p:nvGrpSpPr>
          <p:grpSpPr bwMode="auto">
            <a:xfrm>
              <a:off x="929" y="2527"/>
              <a:ext cx="192" cy="1152"/>
              <a:chOff x="929" y="2389"/>
              <a:chExt cx="192" cy="1152"/>
            </a:xfrm>
          </p:grpSpPr>
          <p:sp>
            <p:nvSpPr>
              <p:cNvPr id="88559" name="Text Box 495"/>
              <p:cNvSpPr txBox="1">
                <a:spLocks noChangeArrowheads="1"/>
              </p:cNvSpPr>
              <p:nvPr/>
            </p:nvSpPr>
            <p:spPr bwMode="hidden">
              <a:xfrm>
                <a:off x="929" y="2389"/>
                <a:ext cx="1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20000"/>
                  </a:spcBef>
                </a:pPr>
                <a:r>
                  <a:rPr lang="en-US" altLang="en-US">
                    <a:solidFill>
                      <a:schemeClr val="bg1"/>
                    </a:solidFill>
                  </a:rPr>
                  <a:t>F</a:t>
                </a:r>
              </a:p>
            </p:txBody>
          </p:sp>
          <p:sp>
            <p:nvSpPr>
              <p:cNvPr id="88579" name="Text Box 515"/>
              <p:cNvSpPr txBox="1">
                <a:spLocks noChangeArrowheads="1"/>
              </p:cNvSpPr>
              <p:nvPr/>
            </p:nvSpPr>
            <p:spPr bwMode="hidden">
              <a:xfrm>
                <a:off x="929" y="2620"/>
                <a:ext cx="1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20000"/>
                  </a:spcBef>
                </a:pPr>
                <a:r>
                  <a:rPr lang="en-US" altLang="en-US">
                    <a:solidFill>
                      <a:schemeClr val="bg1"/>
                    </a:solidFill>
                  </a:rPr>
                  <a:t>E</a:t>
                </a:r>
              </a:p>
            </p:txBody>
          </p:sp>
          <p:sp>
            <p:nvSpPr>
              <p:cNvPr id="88580" name="Text Box 516"/>
              <p:cNvSpPr txBox="1">
                <a:spLocks noChangeArrowheads="1"/>
              </p:cNvSpPr>
              <p:nvPr/>
            </p:nvSpPr>
            <p:spPr bwMode="hidden">
              <a:xfrm>
                <a:off x="929" y="2850"/>
                <a:ext cx="1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20000"/>
                  </a:spcBef>
                </a:pPr>
                <a:r>
                  <a:rPr lang="en-US" altLang="en-US">
                    <a:solidFill>
                      <a:schemeClr val="bg1"/>
                    </a:solidFill>
                  </a:rPr>
                  <a:t>D</a:t>
                </a:r>
              </a:p>
            </p:txBody>
          </p:sp>
          <p:sp>
            <p:nvSpPr>
              <p:cNvPr id="88581" name="Text Box 517"/>
              <p:cNvSpPr txBox="1">
                <a:spLocks noChangeArrowheads="1"/>
              </p:cNvSpPr>
              <p:nvPr/>
            </p:nvSpPr>
            <p:spPr bwMode="hidden">
              <a:xfrm>
                <a:off x="929" y="3080"/>
                <a:ext cx="1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20000"/>
                  </a:spcBef>
                </a:pPr>
                <a:r>
                  <a:rPr lang="en-US" altLang="en-US">
                    <a:solidFill>
                      <a:schemeClr val="bg1"/>
                    </a:solidFill>
                  </a:rPr>
                  <a:t>C</a:t>
                </a:r>
              </a:p>
            </p:txBody>
          </p:sp>
          <p:sp>
            <p:nvSpPr>
              <p:cNvPr id="88582" name="Text Box 518"/>
              <p:cNvSpPr txBox="1">
                <a:spLocks noChangeArrowheads="1"/>
              </p:cNvSpPr>
              <p:nvPr/>
            </p:nvSpPr>
            <p:spPr bwMode="hidden">
              <a:xfrm>
                <a:off x="929" y="3310"/>
                <a:ext cx="1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20000"/>
                  </a:spcBef>
                </a:pPr>
                <a:r>
                  <a:rPr lang="en-US" altLang="en-US">
                    <a:solidFill>
                      <a:schemeClr val="bg1"/>
                    </a:solidFill>
                  </a:rPr>
                  <a:t>B</a:t>
                </a:r>
              </a:p>
            </p:txBody>
          </p:sp>
        </p:grpSp>
        <p:sp>
          <p:nvSpPr>
            <p:cNvPr id="88583" name="Text Box 519"/>
            <p:cNvSpPr txBox="1">
              <a:spLocks noChangeArrowheads="1"/>
            </p:cNvSpPr>
            <p:nvPr/>
          </p:nvSpPr>
          <p:spPr bwMode="hidden">
            <a:xfrm>
              <a:off x="929" y="3678"/>
              <a:ext cx="1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20000"/>
                </a:spcBef>
              </a:pPr>
              <a:r>
                <a:rPr lang="en-US" altLang="en-US">
                  <a:solidFill>
                    <a:schemeClr val="bg1"/>
                  </a:solidFill>
                </a:rPr>
                <a:t>A</a:t>
              </a:r>
            </a:p>
          </p:txBody>
        </p:sp>
        <p:grpSp>
          <p:nvGrpSpPr>
            <p:cNvPr id="88592" name="Group 528"/>
            <p:cNvGrpSpPr>
              <a:grpSpLocks/>
            </p:cNvGrpSpPr>
            <p:nvPr/>
          </p:nvGrpSpPr>
          <p:grpSpPr bwMode="auto">
            <a:xfrm>
              <a:off x="1297" y="2527"/>
              <a:ext cx="288" cy="1152"/>
              <a:chOff x="1297" y="2389"/>
              <a:chExt cx="288" cy="1152"/>
            </a:xfrm>
          </p:grpSpPr>
          <p:sp>
            <p:nvSpPr>
              <p:cNvPr id="88584" name="Text Box 520"/>
              <p:cNvSpPr txBox="1">
                <a:spLocks noChangeArrowheads="1"/>
              </p:cNvSpPr>
              <p:nvPr/>
            </p:nvSpPr>
            <p:spPr bwMode="hidden">
              <a:xfrm>
                <a:off x="1297" y="2389"/>
                <a:ext cx="2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20000"/>
                  </a:spcBef>
                </a:pPr>
                <a:r>
                  <a:rPr lang="en-US" altLang="en-US">
                    <a:solidFill>
                      <a:schemeClr val="bg1"/>
                    </a:solidFill>
                  </a:rPr>
                  <a:t>16</a:t>
                </a:r>
              </a:p>
            </p:txBody>
          </p:sp>
          <p:sp>
            <p:nvSpPr>
              <p:cNvPr id="88585" name="Text Box 521"/>
              <p:cNvSpPr txBox="1">
                <a:spLocks noChangeArrowheads="1"/>
              </p:cNvSpPr>
              <p:nvPr/>
            </p:nvSpPr>
            <p:spPr bwMode="hidden">
              <a:xfrm>
                <a:off x="1297" y="2620"/>
                <a:ext cx="2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20000"/>
                  </a:spcBef>
                </a:pPr>
                <a:r>
                  <a:rPr lang="en-US" altLang="en-US">
                    <a:solidFill>
                      <a:schemeClr val="bg1"/>
                    </a:solidFill>
                  </a:rPr>
                  <a:t>15</a:t>
                </a:r>
              </a:p>
            </p:txBody>
          </p:sp>
          <p:sp>
            <p:nvSpPr>
              <p:cNvPr id="88586" name="Text Box 522"/>
              <p:cNvSpPr txBox="1">
                <a:spLocks noChangeArrowheads="1"/>
              </p:cNvSpPr>
              <p:nvPr/>
            </p:nvSpPr>
            <p:spPr bwMode="hidden">
              <a:xfrm>
                <a:off x="1297" y="2850"/>
                <a:ext cx="2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20000"/>
                  </a:spcBef>
                </a:pPr>
                <a:r>
                  <a:rPr lang="en-US" altLang="en-US">
                    <a:solidFill>
                      <a:schemeClr val="bg1"/>
                    </a:solidFill>
                  </a:rPr>
                  <a:t>14</a:t>
                </a:r>
              </a:p>
            </p:txBody>
          </p:sp>
          <p:sp>
            <p:nvSpPr>
              <p:cNvPr id="88587" name="Text Box 523"/>
              <p:cNvSpPr txBox="1">
                <a:spLocks noChangeArrowheads="1"/>
              </p:cNvSpPr>
              <p:nvPr/>
            </p:nvSpPr>
            <p:spPr bwMode="hidden">
              <a:xfrm>
                <a:off x="1297" y="3080"/>
                <a:ext cx="2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20000"/>
                  </a:spcBef>
                </a:pPr>
                <a:r>
                  <a:rPr lang="en-US" altLang="en-US">
                    <a:solidFill>
                      <a:schemeClr val="bg1"/>
                    </a:solidFill>
                  </a:rPr>
                  <a:t>13 </a:t>
                </a:r>
              </a:p>
            </p:txBody>
          </p:sp>
          <p:sp>
            <p:nvSpPr>
              <p:cNvPr id="88588" name="Text Box 524"/>
              <p:cNvSpPr txBox="1">
                <a:spLocks noChangeArrowheads="1"/>
              </p:cNvSpPr>
              <p:nvPr/>
            </p:nvSpPr>
            <p:spPr bwMode="hidden">
              <a:xfrm>
                <a:off x="1297" y="3310"/>
                <a:ext cx="2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20000"/>
                  </a:spcBef>
                </a:pPr>
                <a:r>
                  <a:rPr lang="en-US" altLang="en-US">
                    <a:solidFill>
                      <a:schemeClr val="bg1"/>
                    </a:solidFill>
                  </a:rPr>
                  <a:t>12</a:t>
                </a:r>
              </a:p>
            </p:txBody>
          </p:sp>
        </p:grpSp>
        <p:sp>
          <p:nvSpPr>
            <p:cNvPr id="88589" name="Text Box 525"/>
            <p:cNvSpPr txBox="1">
              <a:spLocks noChangeArrowheads="1"/>
            </p:cNvSpPr>
            <p:nvPr/>
          </p:nvSpPr>
          <p:spPr bwMode="hidden">
            <a:xfrm>
              <a:off x="1297" y="3678"/>
              <a:ext cx="2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20000"/>
                </a:spcBef>
              </a:pPr>
              <a:r>
                <a:rPr lang="en-US" altLang="en-US" dirty="0">
                  <a:solidFill>
                    <a:schemeClr val="bg1"/>
                  </a:solidFill>
                </a:rPr>
                <a:t>11</a:t>
              </a:r>
            </a:p>
          </p:txBody>
        </p:sp>
      </p:grpSp>
      <p:sp>
        <p:nvSpPr>
          <p:cNvPr id="2" name="TextBox 1"/>
          <p:cNvSpPr txBox="1"/>
          <p:nvPr/>
        </p:nvSpPr>
        <p:spPr>
          <a:xfrm>
            <a:off x="2133392" y="48163"/>
            <a:ext cx="6343185" cy="86177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US" altLang="en-US" sz="3200" b="1" dirty="0"/>
              <a:t>Microsatellites</a:t>
            </a:r>
            <a:endParaRPr lang="ru-RU" altLang="en-US" sz="3200" b="1" dirty="0"/>
          </a:p>
          <a:p>
            <a:endParaRPr lang="en-US" dirty="0"/>
          </a:p>
        </p:txBody>
      </p:sp>
    </p:spTree>
    <p:extLst>
      <p:ext uri="{BB962C8B-B14F-4D97-AF65-F5344CB8AC3E}">
        <p14:creationId xmlns:p14="http://schemas.microsoft.com/office/powerpoint/2010/main" val="8230156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838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886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385"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89090" name="Text Box 2"/>
          <p:cNvSpPr txBox="1">
            <a:spLocks noChangeArrowheads="1"/>
          </p:cNvSpPr>
          <p:nvPr/>
        </p:nvSpPr>
        <p:spPr bwMode="auto">
          <a:xfrm>
            <a:off x="1676401" y="152400"/>
            <a:ext cx="674069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chemeClr val="bg1"/>
                </a:solidFill>
                <a:cs typeface="Times" panose="02020603050405020304" pitchFamily="18" charset="0"/>
              </a:rPr>
              <a:t>SSRs are extremely useful as genetic markers in human studies because:</a:t>
            </a:r>
            <a:endParaRPr lang="en-US" altLang="en-US">
              <a:solidFill>
                <a:schemeClr val="bg1"/>
              </a:solidFill>
            </a:endParaRPr>
          </a:p>
        </p:txBody>
      </p:sp>
      <p:sp>
        <p:nvSpPr>
          <p:cNvPr id="89091" name="Text Box 3"/>
          <p:cNvSpPr txBox="1">
            <a:spLocks noChangeArrowheads="1"/>
          </p:cNvSpPr>
          <p:nvPr/>
        </p:nvSpPr>
        <p:spPr bwMode="hidden">
          <a:xfrm>
            <a:off x="1989139" y="762000"/>
            <a:ext cx="321607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Tx/>
              <a:buChar char="•"/>
            </a:pPr>
            <a:r>
              <a:rPr lang="en-US" altLang="en-US">
                <a:solidFill>
                  <a:schemeClr val="bg1"/>
                </a:solidFill>
                <a:cs typeface="Times" panose="02020603050405020304" pitchFamily="18" charset="0"/>
              </a:rPr>
              <a:t> they are easily scored (by PCR</a:t>
            </a:r>
            <a:r>
              <a:rPr lang="en-US" altLang="en-US">
                <a:solidFill>
                  <a:schemeClr val="bg1"/>
                </a:solidFill>
              </a:rPr>
              <a:t>)</a:t>
            </a:r>
          </a:p>
        </p:txBody>
      </p:sp>
      <p:sp>
        <p:nvSpPr>
          <p:cNvPr id="89092" name="Text Box 4"/>
          <p:cNvSpPr txBox="1">
            <a:spLocks noChangeArrowheads="1"/>
          </p:cNvSpPr>
          <p:nvPr/>
        </p:nvSpPr>
        <p:spPr bwMode="hidden">
          <a:xfrm>
            <a:off x="1989138" y="1905000"/>
            <a:ext cx="2203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Tx/>
              <a:buChar char="•"/>
            </a:pPr>
            <a:r>
              <a:rPr lang="en-US" altLang="en-US">
                <a:solidFill>
                  <a:schemeClr val="bg1"/>
                </a:solidFill>
                <a:cs typeface="Times" panose="02020603050405020304" pitchFamily="18" charset="0"/>
              </a:rPr>
              <a:t> they are codominant</a:t>
            </a:r>
            <a:endParaRPr lang="en-US" altLang="en-US">
              <a:solidFill>
                <a:schemeClr val="bg1"/>
              </a:solidFill>
            </a:endParaRPr>
          </a:p>
        </p:txBody>
      </p:sp>
      <p:sp>
        <p:nvSpPr>
          <p:cNvPr id="89093" name="Text Box 5"/>
          <p:cNvSpPr txBox="1">
            <a:spLocks noChangeArrowheads="1"/>
          </p:cNvSpPr>
          <p:nvPr/>
        </p:nvSpPr>
        <p:spPr bwMode="hidden">
          <a:xfrm>
            <a:off x="1989139" y="3032125"/>
            <a:ext cx="717157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Tx/>
              <a:buChar char="•"/>
            </a:pPr>
            <a:r>
              <a:rPr lang="en-US" altLang="en-US">
                <a:solidFill>
                  <a:schemeClr val="bg1"/>
                </a:solidFill>
                <a:cs typeface="Times" panose="02020603050405020304" pitchFamily="18" charset="0"/>
              </a:rPr>
              <a:t> many SSRs exhibit very high average heterozygosities:  H</a:t>
            </a:r>
            <a:r>
              <a:rPr lang="en-US" altLang="en-US" sz="2400" b="1" baseline="-30000">
                <a:solidFill>
                  <a:schemeClr val="bg1"/>
                </a:solidFill>
                <a:cs typeface="Times" panose="02020603050405020304" pitchFamily="18" charset="0"/>
              </a:rPr>
              <a:t>SSR</a:t>
            </a:r>
            <a:r>
              <a:rPr lang="en-US" altLang="en-US">
                <a:solidFill>
                  <a:schemeClr val="bg1"/>
                </a:solidFill>
                <a:cs typeface="Times" panose="02020603050405020304" pitchFamily="18" charset="0"/>
              </a:rPr>
              <a:t> = 0.7 to 0.9 </a:t>
            </a:r>
          </a:p>
        </p:txBody>
      </p:sp>
      <p:sp>
        <p:nvSpPr>
          <p:cNvPr id="89094" name="Text Box 6"/>
          <p:cNvSpPr txBox="1">
            <a:spLocks noChangeArrowheads="1"/>
          </p:cNvSpPr>
          <p:nvPr/>
        </p:nvSpPr>
        <p:spPr bwMode="hidden">
          <a:xfrm>
            <a:off x="1989139" y="4343400"/>
            <a:ext cx="213552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Tx/>
              <a:buChar char="•"/>
            </a:pPr>
            <a:r>
              <a:rPr lang="en-US" altLang="en-US">
                <a:solidFill>
                  <a:schemeClr val="bg1"/>
                </a:solidFill>
                <a:cs typeface="Times" panose="02020603050405020304" pitchFamily="18" charset="0"/>
              </a:rPr>
              <a:t> SSRs are abundant</a:t>
            </a:r>
            <a:r>
              <a:rPr lang="en-US" altLang="en-US">
                <a:solidFill>
                  <a:schemeClr val="bg1"/>
                </a:solidFill>
              </a:rPr>
              <a:t> </a:t>
            </a:r>
          </a:p>
        </p:txBody>
      </p:sp>
      <p:sp>
        <p:nvSpPr>
          <p:cNvPr id="89096" name="Text Box 8"/>
          <p:cNvSpPr txBox="1">
            <a:spLocks noChangeArrowheads="1"/>
          </p:cNvSpPr>
          <p:nvPr/>
        </p:nvSpPr>
        <p:spPr bwMode="auto">
          <a:xfrm>
            <a:off x="2760664" y="3657600"/>
            <a:ext cx="535845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a:solidFill>
                  <a:schemeClr val="bg1"/>
                </a:solidFill>
                <a:cs typeface="Times" panose="02020603050405020304" pitchFamily="18" charset="0"/>
              </a:rPr>
              <a:t>A randomly selected person is likely to be heterozygous.</a:t>
            </a:r>
            <a:endParaRPr lang="en-US" altLang="en-US" dirty="0">
              <a:solidFill>
                <a:schemeClr val="bg1"/>
              </a:solidFill>
            </a:endParaRPr>
          </a:p>
        </p:txBody>
      </p:sp>
      <p:grpSp>
        <p:nvGrpSpPr>
          <p:cNvPr id="89100" name="Group 12"/>
          <p:cNvGrpSpPr>
            <a:grpSpLocks/>
          </p:cNvGrpSpPr>
          <p:nvPr/>
        </p:nvGrpSpPr>
        <p:grpSpPr bwMode="auto">
          <a:xfrm>
            <a:off x="2735263" y="4979989"/>
            <a:ext cx="7408862" cy="1089025"/>
            <a:chOff x="854" y="3137"/>
            <a:chExt cx="4667" cy="686"/>
          </a:xfrm>
        </p:grpSpPr>
        <p:sp>
          <p:nvSpPr>
            <p:cNvPr id="89095" name="Text Box 7"/>
            <p:cNvSpPr txBox="1">
              <a:spLocks noChangeArrowheads="1"/>
            </p:cNvSpPr>
            <p:nvPr/>
          </p:nvSpPr>
          <p:spPr bwMode="auto">
            <a:xfrm>
              <a:off x="854" y="3137"/>
              <a:ext cx="4667" cy="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20000"/>
                </a:lnSpc>
              </a:pPr>
              <a:r>
                <a:rPr lang="en-US" altLang="en-US">
                  <a:solidFill>
                    <a:schemeClr val="bg1"/>
                  </a:solidFill>
                  <a:cs typeface="Times" panose="02020603050405020304" pitchFamily="18" charset="0"/>
                </a:rPr>
                <a:t>SSRs occur, on average, about once every            in the human </a:t>
              </a:r>
            </a:p>
            <a:p>
              <a:pPr>
                <a:lnSpc>
                  <a:spcPct val="120000"/>
                </a:lnSpc>
              </a:pPr>
              <a:r>
                <a:rPr lang="en-US" altLang="en-US">
                  <a:solidFill>
                    <a:schemeClr val="bg1"/>
                  </a:solidFill>
                  <a:cs typeface="Times" panose="02020603050405020304" pitchFamily="18" charset="0"/>
                </a:rPr>
                <a:t>(or mouse) genomes.                            have been identified and </a:t>
              </a:r>
            </a:p>
            <a:p>
              <a:pPr>
                <a:lnSpc>
                  <a:spcPct val="120000"/>
                </a:lnSpc>
              </a:pPr>
              <a:r>
                <a:rPr lang="en-US" altLang="en-US">
                  <a:solidFill>
                    <a:schemeClr val="bg1"/>
                  </a:solidFill>
                  <a:cs typeface="Times" panose="02020603050405020304" pitchFamily="18" charset="0"/>
                </a:rPr>
                <a:t>mapped within the human genome</a:t>
              </a:r>
              <a:r>
                <a:rPr lang="en-US" altLang="en-US">
                  <a:solidFill>
                    <a:schemeClr val="bg1"/>
                  </a:solidFill>
                </a:rPr>
                <a:t>.</a:t>
              </a:r>
            </a:p>
          </p:txBody>
        </p:sp>
        <p:sp>
          <p:nvSpPr>
            <p:cNvPr id="89097" name="Text Box 9"/>
            <p:cNvSpPr txBox="1">
              <a:spLocks noChangeArrowheads="1"/>
            </p:cNvSpPr>
            <p:nvPr/>
          </p:nvSpPr>
          <p:spPr bwMode="hidden">
            <a:xfrm>
              <a:off x="3968" y="3165"/>
              <a:ext cx="521"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solidFill>
                    <a:schemeClr val="bg1"/>
                  </a:solidFill>
                  <a:cs typeface="Times" panose="02020603050405020304" pitchFamily="18" charset="0"/>
                </a:rPr>
                <a:t>30 kb</a:t>
              </a:r>
            </a:p>
          </p:txBody>
        </p:sp>
        <p:sp>
          <p:nvSpPr>
            <p:cNvPr id="89098" name="Text Box 10"/>
            <p:cNvSpPr txBox="1">
              <a:spLocks noChangeArrowheads="1"/>
            </p:cNvSpPr>
            <p:nvPr/>
          </p:nvSpPr>
          <p:spPr bwMode="hidden">
            <a:xfrm>
              <a:off x="2444" y="3401"/>
              <a:ext cx="1209"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solidFill>
                    <a:schemeClr val="bg1"/>
                  </a:solidFill>
                  <a:cs typeface="Times" panose="02020603050405020304" pitchFamily="18" charset="0"/>
                </a:rPr>
                <a:t>&gt; 20,000 SSRs</a:t>
              </a:r>
            </a:p>
          </p:txBody>
        </p:sp>
      </p:grpSp>
    </p:spTree>
    <p:extLst>
      <p:ext uri="{BB962C8B-B14F-4D97-AF65-F5344CB8AC3E}">
        <p14:creationId xmlns:p14="http://schemas.microsoft.com/office/powerpoint/2010/main" val="406023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9091"/>
                                        </p:tgtEl>
                                        <p:attrNameLst>
                                          <p:attrName>style.visibility</p:attrName>
                                        </p:attrNameLst>
                                      </p:cBhvr>
                                      <p:to>
                                        <p:strVal val="visible"/>
                                      </p:to>
                                    </p:set>
                                    <p:animEffect transition="in" filter="wipe(left)">
                                      <p:cBhvr>
                                        <p:cTn id="7" dur="500"/>
                                        <p:tgtEl>
                                          <p:spTgt spid="8909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9092"/>
                                        </p:tgtEl>
                                        <p:attrNameLst>
                                          <p:attrName>style.visibility</p:attrName>
                                        </p:attrNameLst>
                                      </p:cBhvr>
                                      <p:to>
                                        <p:strVal val="visible"/>
                                      </p:to>
                                    </p:set>
                                    <p:animEffect transition="in" filter="wipe(left)">
                                      <p:cBhvr>
                                        <p:cTn id="12" dur="500"/>
                                        <p:tgtEl>
                                          <p:spTgt spid="8909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9093"/>
                                        </p:tgtEl>
                                        <p:attrNameLst>
                                          <p:attrName>style.visibility</p:attrName>
                                        </p:attrNameLst>
                                      </p:cBhvr>
                                      <p:to>
                                        <p:strVal val="visible"/>
                                      </p:to>
                                    </p:set>
                                    <p:animEffect transition="in" filter="wipe(left)">
                                      <p:cBhvr>
                                        <p:cTn id="17" dur="500"/>
                                        <p:tgtEl>
                                          <p:spTgt spid="8909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499"/>
                                          </p:stCondLst>
                                        </p:cTn>
                                        <p:tgtEl>
                                          <p:spTgt spid="89096"/>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89094"/>
                                        </p:tgtEl>
                                        <p:attrNameLst>
                                          <p:attrName>style.visibility</p:attrName>
                                        </p:attrNameLst>
                                      </p:cBhvr>
                                      <p:to>
                                        <p:strVal val="visible"/>
                                      </p:to>
                                    </p:set>
                                    <p:animEffect transition="in" filter="wipe(left)">
                                      <p:cBhvr>
                                        <p:cTn id="26" dur="500"/>
                                        <p:tgtEl>
                                          <p:spTgt spid="89094"/>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1" fill="hold" nodeType="clickEffect">
                                  <p:stCondLst>
                                    <p:cond delay="0"/>
                                  </p:stCondLst>
                                  <p:childTnLst>
                                    <p:set>
                                      <p:cBhvr>
                                        <p:cTn id="30" dur="1" fill="hold">
                                          <p:stCondLst>
                                            <p:cond delay="0"/>
                                          </p:stCondLst>
                                        </p:cTn>
                                        <p:tgtEl>
                                          <p:spTgt spid="89100"/>
                                        </p:tgtEl>
                                        <p:attrNameLst>
                                          <p:attrName>style.visibility</p:attrName>
                                        </p:attrNameLst>
                                      </p:cBhvr>
                                      <p:to>
                                        <p:strVal val="visible"/>
                                      </p:to>
                                    </p:set>
                                    <p:animEffect transition="in" filter="wipe(up)">
                                      <p:cBhvr>
                                        <p:cTn id="31" dur="500"/>
                                        <p:tgtEl>
                                          <p:spTgt spid="89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1" grpId="0"/>
      <p:bldP spid="89092" grpId="0"/>
      <p:bldP spid="89093" grpId="0"/>
      <p:bldP spid="89094" grpId="0"/>
      <p:bldP spid="89096" grpId="0" autoUpdateAnimBg="0"/>
    </p:bldLst>
  </p:timing>
</p:sld>
</file>

<file path=ppt/theme/theme1.xml><?xml version="1.0" encoding="utf-8"?>
<a:theme xmlns:a="http://schemas.openxmlformats.org/drawingml/2006/main" name="Капля">
  <a:themeElements>
    <a:clrScheme name="Капля">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Капля">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Капля">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{E518E098-A8F5-FC4D-BC3A-E5C853814CC8}tf10001073</Template>
  <TotalTime>32</TotalTime>
  <Words>480</Words>
  <Application>Microsoft Office PowerPoint</Application>
  <PresentationFormat>Широкоэкранный</PresentationFormat>
  <Paragraphs>86</Paragraphs>
  <Slides>13</Slides>
  <Notes>2</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13</vt:i4>
      </vt:variant>
    </vt:vector>
  </HeadingPairs>
  <TitlesOfParts>
    <vt:vector size="20" baseType="lpstr">
      <vt:lpstr>Arial</vt:lpstr>
      <vt:lpstr>Calibri</vt:lpstr>
      <vt:lpstr>Helvetica</vt:lpstr>
      <vt:lpstr>Symbol</vt:lpstr>
      <vt:lpstr>Times</vt:lpstr>
      <vt:lpstr>Tw Cen MT</vt:lpstr>
      <vt:lpstr>Капля</vt:lpstr>
      <vt:lpstr>L. 11. Polymerase chain reaction (PCR). Microsatellites </vt:lpstr>
      <vt:lpstr>PCR</vt:lpstr>
      <vt:lpstr>Презентация PowerPoint</vt:lpstr>
      <vt:lpstr>Step 1: Denaturation by Heat </vt:lpstr>
      <vt:lpstr>Step 2: Annealing Primer to Target Sequence </vt:lpstr>
      <vt:lpstr> Step 3: Extension </vt:lpstr>
      <vt:lpstr>Step 4: End of the First PGR Cycle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Polymerase chain reaction (PCR)</dc:title>
  <dc:creator>Пользователь Microsoft Office</dc:creator>
  <cp:lastModifiedBy>КСС</cp:lastModifiedBy>
  <cp:revision>4</cp:revision>
  <dcterms:created xsi:type="dcterms:W3CDTF">2020-03-16T18:22:33Z</dcterms:created>
  <dcterms:modified xsi:type="dcterms:W3CDTF">2020-03-20T08:25:27Z</dcterms:modified>
</cp:coreProperties>
</file>